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DCE9"/>
          </a:solidFill>
        </a:fill>
      </a:tcStyle>
    </a:wholeTbl>
    <a:band2H>
      <a:tcTxStyle b="def" i="def"/>
      <a:tcStyle>
        <a:tcBdr/>
        <a:fill>
          <a:solidFill>
            <a:srgbClr val="F2EEF4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0E0"/>
          </a:solidFill>
        </a:fill>
      </a:tcStyle>
    </a:wholeTbl>
    <a:band2H>
      <a:tcTxStyle b="def" i="def"/>
      <a:tcStyle>
        <a:tcBdr/>
        <a:fill>
          <a:solidFill>
            <a:srgbClr val="EEF0F0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6D8D4"/>
          </a:solidFill>
        </a:fill>
      </a:tcStyle>
    </a:wholeTbl>
    <a:band2H>
      <a:tcTxStyle b="def" i="def"/>
      <a:tcStyle>
        <a:tcBdr/>
        <a:fill>
          <a:solidFill>
            <a:srgbClr val="F3ECEB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/>
          <p:nvPr>
            <p:ph type="title"/>
          </p:nvPr>
        </p:nvSpPr>
        <p:spPr>
          <a:xfrm>
            <a:off x="6480173" y="728662"/>
            <a:ext cx="5014914" cy="2776536"/>
          </a:xfrm>
          <a:prstGeom prst="rect">
            <a:avLst/>
          </a:prstGeom>
        </p:spPr>
        <p:txBody>
          <a:bodyPr anchor="b"/>
          <a:lstStyle>
            <a:lvl1pPr algn="ctr">
              <a:defRPr sz="5600"/>
            </a:lvl1pPr>
          </a:lstStyle>
          <a:p>
            <a:pPr/>
            <a:r>
              <a:t>标题文本</a:t>
            </a:r>
          </a:p>
        </p:txBody>
      </p:sp>
      <p:sp>
        <p:nvSpPr>
          <p:cNvPr id="13" name="Picture Placeholder 5"/>
          <p:cNvSpPr/>
          <p:nvPr>
            <p:ph type="pic" idx="21"/>
          </p:nvPr>
        </p:nvSpPr>
        <p:spPr>
          <a:xfrm>
            <a:off x="0" y="0"/>
            <a:ext cx="5662936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" name="正文级别 1…"/>
          <p:cNvSpPr txBox="1"/>
          <p:nvPr>
            <p:ph type="body" sz="quarter" idx="1"/>
          </p:nvPr>
        </p:nvSpPr>
        <p:spPr>
          <a:xfrm>
            <a:off x="6480175" y="3821112"/>
            <a:ext cx="5014913" cy="2308226"/>
          </a:xfrm>
          <a:prstGeom prst="rect">
            <a:avLst/>
          </a:prstGeom>
        </p:spPr>
        <p:txBody>
          <a:bodyPr/>
          <a:lstStyle>
            <a:lvl1pPr algn="ctr">
              <a:buClrTx/>
              <a:buSzTx/>
              <a:buFontTx/>
              <a:buNone/>
              <a:defRPr spc="20" sz="2800"/>
            </a:lvl1pPr>
            <a:lvl2pPr marL="228600" indent="228600" algn="ctr">
              <a:buClrTx/>
              <a:buSzTx/>
              <a:buFontTx/>
              <a:buNone/>
              <a:defRPr spc="20" sz="2800"/>
            </a:lvl2pPr>
            <a:lvl3pPr marL="1234439" indent="-320039" algn="ctr">
              <a:buClrTx/>
              <a:buFontTx/>
              <a:defRPr spc="20" sz="2800"/>
            </a:lvl3pPr>
            <a:lvl4pPr marL="1691639" indent="-320039" algn="ctr">
              <a:buClrTx/>
              <a:buFontTx/>
              <a:defRPr spc="20" sz="2800"/>
            </a:lvl4pPr>
            <a:lvl5pPr marL="2148839" indent="-320039" algn="ctr">
              <a:buClrTx/>
              <a:buFontTx/>
              <a:defRPr spc="20"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Freeform 10"/>
          <p:cNvSpPr/>
          <p:nvPr/>
        </p:nvSpPr>
        <p:spPr>
          <a:xfrm rot="7291575">
            <a:off x="3489134" y="505466"/>
            <a:ext cx="2385801" cy="2221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1" h="21377" fill="norm" stroke="1" extrusionOk="0">
                <a:moveTo>
                  <a:pt x="3659" y="15345"/>
                </a:moveTo>
                <a:cubicBezTo>
                  <a:pt x="5992" y="12207"/>
                  <a:pt x="5992" y="12207"/>
                  <a:pt x="5992" y="12207"/>
                </a:cubicBezTo>
                <a:cubicBezTo>
                  <a:pt x="5128" y="12299"/>
                  <a:pt x="5214" y="12299"/>
                  <a:pt x="4091" y="12299"/>
                </a:cubicBezTo>
                <a:cubicBezTo>
                  <a:pt x="2882" y="12207"/>
                  <a:pt x="2018" y="12115"/>
                  <a:pt x="1586" y="11930"/>
                </a:cubicBezTo>
                <a:cubicBezTo>
                  <a:pt x="1067" y="11745"/>
                  <a:pt x="722" y="11561"/>
                  <a:pt x="462" y="11284"/>
                </a:cubicBezTo>
                <a:cubicBezTo>
                  <a:pt x="30" y="10915"/>
                  <a:pt x="-56" y="10268"/>
                  <a:pt x="30" y="9438"/>
                </a:cubicBezTo>
                <a:cubicBezTo>
                  <a:pt x="117" y="8515"/>
                  <a:pt x="462" y="7868"/>
                  <a:pt x="894" y="7407"/>
                </a:cubicBezTo>
                <a:cubicBezTo>
                  <a:pt x="1240" y="7038"/>
                  <a:pt x="1499" y="6945"/>
                  <a:pt x="1931" y="6945"/>
                </a:cubicBezTo>
                <a:cubicBezTo>
                  <a:pt x="6942" y="7130"/>
                  <a:pt x="6942" y="7130"/>
                  <a:pt x="6942" y="7130"/>
                </a:cubicBezTo>
                <a:cubicBezTo>
                  <a:pt x="5560" y="4453"/>
                  <a:pt x="5560" y="4453"/>
                  <a:pt x="5560" y="4453"/>
                </a:cubicBezTo>
                <a:cubicBezTo>
                  <a:pt x="4955" y="3622"/>
                  <a:pt x="4782" y="2976"/>
                  <a:pt x="4869" y="2422"/>
                </a:cubicBezTo>
                <a:cubicBezTo>
                  <a:pt x="4955" y="1868"/>
                  <a:pt x="5301" y="1407"/>
                  <a:pt x="5733" y="1038"/>
                </a:cubicBezTo>
                <a:cubicBezTo>
                  <a:pt x="6338" y="484"/>
                  <a:pt x="6856" y="115"/>
                  <a:pt x="7288" y="22"/>
                </a:cubicBezTo>
                <a:cubicBezTo>
                  <a:pt x="7720" y="-70"/>
                  <a:pt x="8152" y="115"/>
                  <a:pt x="8670" y="668"/>
                </a:cubicBezTo>
                <a:cubicBezTo>
                  <a:pt x="8930" y="945"/>
                  <a:pt x="9102" y="1130"/>
                  <a:pt x="9189" y="1315"/>
                </a:cubicBezTo>
                <a:cubicBezTo>
                  <a:pt x="9448" y="1684"/>
                  <a:pt x="9621" y="1776"/>
                  <a:pt x="10312" y="3345"/>
                </a:cubicBezTo>
                <a:cubicBezTo>
                  <a:pt x="11090" y="5007"/>
                  <a:pt x="11003" y="4638"/>
                  <a:pt x="11262" y="5468"/>
                </a:cubicBezTo>
                <a:cubicBezTo>
                  <a:pt x="14114" y="2238"/>
                  <a:pt x="14114" y="2238"/>
                  <a:pt x="14114" y="2238"/>
                </a:cubicBezTo>
                <a:cubicBezTo>
                  <a:pt x="14891" y="1407"/>
                  <a:pt x="15496" y="945"/>
                  <a:pt x="16101" y="945"/>
                </a:cubicBezTo>
                <a:cubicBezTo>
                  <a:pt x="16619" y="853"/>
                  <a:pt x="17224" y="1130"/>
                  <a:pt x="17656" y="1684"/>
                </a:cubicBezTo>
                <a:cubicBezTo>
                  <a:pt x="18088" y="2145"/>
                  <a:pt x="18347" y="2607"/>
                  <a:pt x="18434" y="3068"/>
                </a:cubicBezTo>
                <a:cubicBezTo>
                  <a:pt x="18434" y="3530"/>
                  <a:pt x="18174" y="4268"/>
                  <a:pt x="17483" y="5192"/>
                </a:cubicBezTo>
                <a:cubicBezTo>
                  <a:pt x="14286" y="9161"/>
                  <a:pt x="14286" y="9161"/>
                  <a:pt x="14286" y="9161"/>
                </a:cubicBezTo>
                <a:cubicBezTo>
                  <a:pt x="18693" y="8976"/>
                  <a:pt x="18693" y="8976"/>
                  <a:pt x="18693" y="8976"/>
                </a:cubicBezTo>
                <a:cubicBezTo>
                  <a:pt x="19730" y="8792"/>
                  <a:pt x="20507" y="8976"/>
                  <a:pt x="21026" y="9530"/>
                </a:cubicBezTo>
                <a:cubicBezTo>
                  <a:pt x="21285" y="9807"/>
                  <a:pt x="21458" y="10176"/>
                  <a:pt x="21458" y="10545"/>
                </a:cubicBezTo>
                <a:cubicBezTo>
                  <a:pt x="21544" y="11007"/>
                  <a:pt x="21458" y="11376"/>
                  <a:pt x="21285" y="11838"/>
                </a:cubicBezTo>
                <a:cubicBezTo>
                  <a:pt x="21285" y="11930"/>
                  <a:pt x="21198" y="12115"/>
                  <a:pt x="21112" y="12299"/>
                </a:cubicBezTo>
                <a:cubicBezTo>
                  <a:pt x="21026" y="12576"/>
                  <a:pt x="20939" y="12853"/>
                  <a:pt x="20766" y="12945"/>
                </a:cubicBezTo>
                <a:cubicBezTo>
                  <a:pt x="20594" y="13222"/>
                  <a:pt x="20162" y="13407"/>
                  <a:pt x="19557" y="13499"/>
                </a:cubicBezTo>
                <a:cubicBezTo>
                  <a:pt x="19038" y="13684"/>
                  <a:pt x="17829" y="13776"/>
                  <a:pt x="16101" y="13868"/>
                </a:cubicBezTo>
                <a:cubicBezTo>
                  <a:pt x="15064" y="13961"/>
                  <a:pt x="13854" y="13592"/>
                  <a:pt x="13768" y="13592"/>
                </a:cubicBezTo>
                <a:cubicBezTo>
                  <a:pt x="13854" y="13868"/>
                  <a:pt x="14200" y="14792"/>
                  <a:pt x="14459" y="15438"/>
                </a:cubicBezTo>
                <a:cubicBezTo>
                  <a:pt x="14459" y="15715"/>
                  <a:pt x="14891" y="16638"/>
                  <a:pt x="15150" y="17838"/>
                </a:cubicBezTo>
                <a:cubicBezTo>
                  <a:pt x="15410" y="18945"/>
                  <a:pt x="15150" y="18668"/>
                  <a:pt x="15150" y="19407"/>
                </a:cubicBezTo>
                <a:cubicBezTo>
                  <a:pt x="15150" y="19684"/>
                  <a:pt x="14978" y="19961"/>
                  <a:pt x="14632" y="20330"/>
                </a:cubicBezTo>
                <a:cubicBezTo>
                  <a:pt x="14286" y="20792"/>
                  <a:pt x="13854" y="20976"/>
                  <a:pt x="13422" y="21161"/>
                </a:cubicBezTo>
                <a:cubicBezTo>
                  <a:pt x="12645" y="21530"/>
                  <a:pt x="11781" y="21438"/>
                  <a:pt x="11176" y="20792"/>
                </a:cubicBezTo>
                <a:cubicBezTo>
                  <a:pt x="10917" y="20515"/>
                  <a:pt x="10744" y="20145"/>
                  <a:pt x="10485" y="19592"/>
                </a:cubicBezTo>
                <a:cubicBezTo>
                  <a:pt x="10139" y="17284"/>
                  <a:pt x="10053" y="17376"/>
                  <a:pt x="9448" y="15530"/>
                </a:cubicBezTo>
                <a:cubicBezTo>
                  <a:pt x="7893" y="17653"/>
                  <a:pt x="7893" y="17653"/>
                  <a:pt x="7893" y="17653"/>
                </a:cubicBezTo>
                <a:cubicBezTo>
                  <a:pt x="7720" y="17745"/>
                  <a:pt x="7547" y="17930"/>
                  <a:pt x="7461" y="18115"/>
                </a:cubicBezTo>
                <a:cubicBezTo>
                  <a:pt x="7374" y="18207"/>
                  <a:pt x="7288" y="18392"/>
                  <a:pt x="7202" y="18484"/>
                </a:cubicBezTo>
                <a:cubicBezTo>
                  <a:pt x="6510" y="19222"/>
                  <a:pt x="5992" y="19499"/>
                  <a:pt x="5560" y="19499"/>
                </a:cubicBezTo>
                <a:cubicBezTo>
                  <a:pt x="5128" y="19407"/>
                  <a:pt x="4696" y="19222"/>
                  <a:pt x="4264" y="18761"/>
                </a:cubicBezTo>
                <a:cubicBezTo>
                  <a:pt x="4264" y="18668"/>
                  <a:pt x="4091" y="18576"/>
                  <a:pt x="3746" y="18207"/>
                </a:cubicBezTo>
                <a:cubicBezTo>
                  <a:pt x="3486" y="17930"/>
                  <a:pt x="3314" y="17561"/>
                  <a:pt x="3227" y="17007"/>
                </a:cubicBezTo>
                <a:cubicBezTo>
                  <a:pt x="3141" y="16453"/>
                  <a:pt x="3314" y="15899"/>
                  <a:pt x="3659" y="15345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" name="幻灯片编号"/>
          <p:cNvSpPr txBox="1"/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标题文本"/>
          <p:cNvSpPr txBox="1"/>
          <p:nvPr>
            <p:ph type="title"/>
          </p:nvPr>
        </p:nvSpPr>
        <p:spPr>
          <a:xfrm>
            <a:off x="719999" y="619199"/>
            <a:ext cx="10728326" cy="673006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20" name="Freeform: Shape 10"/>
          <p:cNvSpPr/>
          <p:nvPr/>
        </p:nvSpPr>
        <p:spPr>
          <a:xfrm>
            <a:off x="10654049" y="-1"/>
            <a:ext cx="1294670" cy="1177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54" fill="norm" stroke="1" extrusionOk="0">
                <a:moveTo>
                  <a:pt x="5656" y="0"/>
                </a:moveTo>
                <a:lnTo>
                  <a:pt x="10527" y="0"/>
                </a:lnTo>
                <a:lnTo>
                  <a:pt x="10867" y="1029"/>
                </a:lnTo>
                <a:cubicBezTo>
                  <a:pt x="11779" y="3790"/>
                  <a:pt x="11779" y="3790"/>
                  <a:pt x="11779" y="3790"/>
                </a:cubicBezTo>
                <a:cubicBezTo>
                  <a:pt x="12179" y="2876"/>
                  <a:pt x="12131" y="2962"/>
                  <a:pt x="12754" y="1843"/>
                </a:cubicBezTo>
                <a:cubicBezTo>
                  <a:pt x="13128" y="1267"/>
                  <a:pt x="13454" y="776"/>
                  <a:pt x="13736" y="390"/>
                </a:cubicBezTo>
                <a:lnTo>
                  <a:pt x="14041" y="0"/>
                </a:lnTo>
                <a:lnTo>
                  <a:pt x="17968" y="0"/>
                </a:lnTo>
                <a:lnTo>
                  <a:pt x="18261" y="415"/>
                </a:lnTo>
                <a:cubicBezTo>
                  <a:pt x="18460" y="757"/>
                  <a:pt x="18586" y="1109"/>
                  <a:pt x="18662" y="1456"/>
                </a:cubicBezTo>
                <a:cubicBezTo>
                  <a:pt x="18782" y="2012"/>
                  <a:pt x="18717" y="2323"/>
                  <a:pt x="18477" y="2754"/>
                </a:cubicBezTo>
                <a:cubicBezTo>
                  <a:pt x="15545" y="7642"/>
                  <a:pt x="15545" y="7642"/>
                  <a:pt x="15545" y="7642"/>
                </a:cubicBezTo>
                <a:cubicBezTo>
                  <a:pt x="18574" y="7796"/>
                  <a:pt x="18574" y="7796"/>
                  <a:pt x="18574" y="7796"/>
                </a:cubicBezTo>
                <a:cubicBezTo>
                  <a:pt x="19611" y="7668"/>
                  <a:pt x="20254" y="7866"/>
                  <a:pt x="20674" y="8269"/>
                </a:cubicBezTo>
                <a:cubicBezTo>
                  <a:pt x="21094" y="8672"/>
                  <a:pt x="21293" y="9280"/>
                  <a:pt x="21366" y="9922"/>
                </a:cubicBezTo>
                <a:cubicBezTo>
                  <a:pt x="21499" y="10842"/>
                  <a:pt x="21524" y="11569"/>
                  <a:pt x="21363" y="12053"/>
                </a:cubicBezTo>
                <a:cubicBezTo>
                  <a:pt x="21201" y="12536"/>
                  <a:pt x="20806" y="12861"/>
                  <a:pt x="20050" y="13061"/>
                </a:cubicBezTo>
                <a:cubicBezTo>
                  <a:pt x="19673" y="13160"/>
                  <a:pt x="19421" y="13227"/>
                  <a:pt x="19217" y="13207"/>
                </a:cubicBezTo>
                <a:cubicBezTo>
                  <a:pt x="18761" y="13254"/>
                  <a:pt x="18587" y="13374"/>
                  <a:pt x="16877" y="13165"/>
                </a:cubicBezTo>
                <a:cubicBezTo>
                  <a:pt x="15042" y="12989"/>
                  <a:pt x="15402" y="13114"/>
                  <a:pt x="14556" y="12897"/>
                </a:cubicBezTo>
                <a:cubicBezTo>
                  <a:pt x="15707" y="17587"/>
                  <a:pt x="15707" y="17587"/>
                  <a:pt x="15707" y="17587"/>
                </a:cubicBezTo>
                <a:cubicBezTo>
                  <a:pt x="15979" y="18837"/>
                  <a:pt x="16034" y="19704"/>
                  <a:pt x="15699" y="20306"/>
                </a:cubicBezTo>
                <a:cubicBezTo>
                  <a:pt x="15490" y="20876"/>
                  <a:pt x="14920" y="21320"/>
                  <a:pt x="14213" y="21434"/>
                </a:cubicBezTo>
                <a:cubicBezTo>
                  <a:pt x="13583" y="21600"/>
                  <a:pt x="13049" y="21594"/>
                  <a:pt x="12611" y="21416"/>
                </a:cubicBezTo>
                <a:cubicBezTo>
                  <a:pt x="12221" y="21152"/>
                  <a:pt x="11740" y="20471"/>
                  <a:pt x="11343" y="19254"/>
                </a:cubicBezTo>
                <a:cubicBezTo>
                  <a:pt x="9758" y="13798"/>
                  <a:pt x="9758" y="13798"/>
                  <a:pt x="9758" y="13798"/>
                </a:cubicBezTo>
                <a:cubicBezTo>
                  <a:pt x="7472" y="18294"/>
                  <a:pt x="7472" y="18294"/>
                  <a:pt x="7472" y="18294"/>
                </a:cubicBezTo>
                <a:cubicBezTo>
                  <a:pt x="7054" y="19433"/>
                  <a:pt x="6467" y="20102"/>
                  <a:pt x="5711" y="20302"/>
                </a:cubicBezTo>
                <a:cubicBezTo>
                  <a:pt x="5334" y="20402"/>
                  <a:pt x="4926" y="20363"/>
                  <a:pt x="4614" y="20152"/>
                </a:cubicBezTo>
                <a:cubicBezTo>
                  <a:pt x="4175" y="19974"/>
                  <a:pt x="3911" y="19676"/>
                  <a:pt x="3617" y="19240"/>
                </a:cubicBezTo>
                <a:cubicBezTo>
                  <a:pt x="3539" y="19187"/>
                  <a:pt x="3430" y="18995"/>
                  <a:pt x="3322" y="18804"/>
                </a:cubicBezTo>
                <a:cubicBezTo>
                  <a:pt x="3136" y="18559"/>
                  <a:pt x="2950" y="18315"/>
                  <a:pt x="2967" y="18090"/>
                </a:cubicBezTo>
                <a:cubicBezTo>
                  <a:pt x="2829" y="17759"/>
                  <a:pt x="2912" y="17223"/>
                  <a:pt x="3169" y="16567"/>
                </a:cubicBezTo>
                <a:cubicBezTo>
                  <a:pt x="3300" y="15945"/>
                  <a:pt x="3893" y="14687"/>
                  <a:pt x="4772" y="12912"/>
                </a:cubicBezTo>
                <a:cubicBezTo>
                  <a:pt x="5269" y="11826"/>
                  <a:pt x="6251" y="10832"/>
                  <a:pt x="6299" y="10746"/>
                </a:cubicBezTo>
                <a:cubicBezTo>
                  <a:pt x="6017" y="10674"/>
                  <a:pt x="5045" y="10490"/>
                  <a:pt x="4355" y="10379"/>
                </a:cubicBezTo>
                <a:cubicBezTo>
                  <a:pt x="4121" y="10220"/>
                  <a:pt x="3101" y="10123"/>
                  <a:pt x="1943" y="9694"/>
                </a:cubicBezTo>
                <a:cubicBezTo>
                  <a:pt x="863" y="9319"/>
                  <a:pt x="1240" y="9219"/>
                  <a:pt x="616" y="8796"/>
                </a:cubicBezTo>
                <a:cubicBezTo>
                  <a:pt x="382" y="8638"/>
                  <a:pt x="243" y="8307"/>
                  <a:pt x="123" y="7752"/>
                </a:cubicBezTo>
                <a:cubicBezTo>
                  <a:pt x="-76" y="7143"/>
                  <a:pt x="7" y="6607"/>
                  <a:pt x="91" y="6071"/>
                </a:cubicBezTo>
                <a:cubicBezTo>
                  <a:pt x="209" y="5085"/>
                  <a:pt x="766" y="4277"/>
                  <a:pt x="1648" y="4044"/>
                </a:cubicBezTo>
                <a:cubicBezTo>
                  <a:pt x="2025" y="3944"/>
                  <a:pt x="2433" y="3983"/>
                  <a:pt x="3045" y="4042"/>
                </a:cubicBezTo>
                <a:cubicBezTo>
                  <a:pt x="5188" y="5018"/>
                  <a:pt x="5158" y="4879"/>
                  <a:pt x="7054" y="5332"/>
                </a:cubicBezTo>
                <a:cubicBezTo>
                  <a:pt x="6120" y="2568"/>
                  <a:pt x="6120" y="2568"/>
                  <a:pt x="6120" y="2568"/>
                </a:cubicBezTo>
                <a:cubicBezTo>
                  <a:pt x="6138" y="2343"/>
                  <a:pt x="6078" y="2065"/>
                  <a:pt x="5970" y="1873"/>
                </a:cubicBezTo>
                <a:cubicBezTo>
                  <a:pt x="5939" y="1734"/>
                  <a:pt x="5831" y="1543"/>
                  <a:pt x="5801" y="1404"/>
                </a:cubicBezTo>
                <a:cubicBezTo>
                  <a:pt x="5680" y="848"/>
                  <a:pt x="5633" y="402"/>
                  <a:pt x="5646" y="40"/>
                </a:cubicBezTo>
                <a:lnTo>
                  <a:pt x="5656" y="0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1" name="正文级别 1…"/>
          <p:cNvSpPr txBox="1"/>
          <p:nvPr>
            <p:ph type="body" sz="quarter" idx="1" hasCustomPrompt="1"/>
          </p:nvPr>
        </p:nvSpPr>
        <p:spPr>
          <a:xfrm>
            <a:off x="719999" y="1840697"/>
            <a:ext cx="3312106" cy="56579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  <a:lvl2pPr marL="0" indent="4572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2pPr>
            <a:lvl3pPr marL="0" indent="9144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3pPr>
            <a:lvl4pPr marL="0" indent="13716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4pPr>
            <a:lvl5pPr marL="0" indent="18288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Text Placeholder 4"/>
          <p:cNvSpPr/>
          <p:nvPr>
            <p:ph type="body" sz="quarter" idx="21" hasCustomPrompt="1"/>
          </p:nvPr>
        </p:nvSpPr>
        <p:spPr>
          <a:xfrm>
            <a:off x="4439947" y="1840697"/>
            <a:ext cx="3312106" cy="56579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123" name="Text Placeholder 4"/>
          <p:cNvSpPr/>
          <p:nvPr>
            <p:ph type="body" sz="quarter" idx="22" hasCustomPrompt="1"/>
          </p:nvPr>
        </p:nvSpPr>
        <p:spPr>
          <a:xfrm>
            <a:off x="8136219" y="1840697"/>
            <a:ext cx="3312105" cy="56579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12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5"/>
          <p:cNvGrpSpPr/>
          <p:nvPr/>
        </p:nvGrpSpPr>
        <p:grpSpPr>
          <a:xfrm>
            <a:off x="1932568" y="378057"/>
            <a:ext cx="2165954" cy="680478"/>
            <a:chOff x="0" y="0"/>
            <a:chExt cx="2165953" cy="680477"/>
          </a:xfrm>
        </p:grpSpPr>
        <p:sp>
          <p:nvSpPr>
            <p:cNvPr id="131" name="Freeform 78"/>
            <p:cNvSpPr/>
            <p:nvPr/>
          </p:nvSpPr>
          <p:spPr>
            <a:xfrm rot="600114">
              <a:off x="39209" y="120038"/>
              <a:ext cx="479379" cy="493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0" h="21336" fill="norm" stroke="1" extrusionOk="0">
                  <a:moveTo>
                    <a:pt x="11617" y="19896"/>
                  </a:moveTo>
                  <a:cubicBezTo>
                    <a:pt x="10872" y="19176"/>
                    <a:pt x="11245" y="19536"/>
                    <a:pt x="8638" y="17016"/>
                  </a:cubicBezTo>
                  <a:cubicBezTo>
                    <a:pt x="6031" y="14136"/>
                    <a:pt x="4914" y="12696"/>
                    <a:pt x="4914" y="12696"/>
                  </a:cubicBezTo>
                  <a:cubicBezTo>
                    <a:pt x="2679" y="10536"/>
                    <a:pt x="4914" y="13056"/>
                    <a:pt x="2307" y="10176"/>
                  </a:cubicBezTo>
                  <a:cubicBezTo>
                    <a:pt x="817" y="8376"/>
                    <a:pt x="72" y="6936"/>
                    <a:pt x="72" y="5856"/>
                  </a:cubicBezTo>
                  <a:cubicBezTo>
                    <a:pt x="-300" y="4416"/>
                    <a:pt x="817" y="2976"/>
                    <a:pt x="2307" y="1176"/>
                  </a:cubicBezTo>
                  <a:cubicBezTo>
                    <a:pt x="3424" y="456"/>
                    <a:pt x="4541" y="-264"/>
                    <a:pt x="6031" y="96"/>
                  </a:cubicBezTo>
                  <a:cubicBezTo>
                    <a:pt x="7521" y="96"/>
                    <a:pt x="9010" y="816"/>
                    <a:pt x="10500" y="1896"/>
                  </a:cubicBezTo>
                  <a:cubicBezTo>
                    <a:pt x="11245" y="2616"/>
                    <a:pt x="11245" y="2616"/>
                    <a:pt x="11245" y="2616"/>
                  </a:cubicBezTo>
                  <a:cubicBezTo>
                    <a:pt x="11990" y="3696"/>
                    <a:pt x="13479" y="5136"/>
                    <a:pt x="13852" y="5136"/>
                  </a:cubicBezTo>
                  <a:cubicBezTo>
                    <a:pt x="15341" y="6936"/>
                    <a:pt x="14597" y="6216"/>
                    <a:pt x="16086" y="7656"/>
                  </a:cubicBezTo>
                  <a:cubicBezTo>
                    <a:pt x="18693" y="10176"/>
                    <a:pt x="18321" y="10176"/>
                    <a:pt x="19810" y="11616"/>
                  </a:cubicBezTo>
                  <a:cubicBezTo>
                    <a:pt x="20928" y="13056"/>
                    <a:pt x="21300" y="14136"/>
                    <a:pt x="21300" y="15576"/>
                  </a:cubicBezTo>
                  <a:cubicBezTo>
                    <a:pt x="21300" y="16656"/>
                    <a:pt x="20555" y="17736"/>
                    <a:pt x="19438" y="19176"/>
                  </a:cubicBezTo>
                  <a:cubicBezTo>
                    <a:pt x="17948" y="20616"/>
                    <a:pt x="16459" y="21336"/>
                    <a:pt x="15341" y="21336"/>
                  </a:cubicBezTo>
                  <a:cubicBezTo>
                    <a:pt x="14224" y="21336"/>
                    <a:pt x="13107" y="20976"/>
                    <a:pt x="11617" y="19896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132" name="Freeform 79"/>
            <p:cNvSpPr/>
            <p:nvPr/>
          </p:nvSpPr>
          <p:spPr>
            <a:xfrm rot="600114">
              <a:off x="966671" y="24644"/>
              <a:ext cx="331773" cy="548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22" h="17918" fill="norm" stroke="1" extrusionOk="0">
                  <a:moveTo>
                    <a:pt x="3621" y="15070"/>
                  </a:moveTo>
                  <a:cubicBezTo>
                    <a:pt x="3180" y="13430"/>
                    <a:pt x="2740" y="13156"/>
                    <a:pt x="2299" y="12063"/>
                  </a:cubicBezTo>
                  <a:cubicBezTo>
                    <a:pt x="1858" y="9602"/>
                    <a:pt x="1417" y="8235"/>
                    <a:pt x="536" y="6321"/>
                  </a:cubicBezTo>
                  <a:cubicBezTo>
                    <a:pt x="-2991" y="-241"/>
                    <a:pt x="11997" y="-2702"/>
                    <a:pt x="13760" y="3860"/>
                  </a:cubicBezTo>
                  <a:cubicBezTo>
                    <a:pt x="15964" y="9055"/>
                    <a:pt x="18609" y="13703"/>
                    <a:pt x="16846" y="16437"/>
                  </a:cubicBezTo>
                  <a:cubicBezTo>
                    <a:pt x="13760" y="18351"/>
                    <a:pt x="5385" y="18898"/>
                    <a:pt x="3621" y="1507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133" name="Freeform 85"/>
            <p:cNvSpPr/>
            <p:nvPr/>
          </p:nvSpPr>
          <p:spPr>
            <a:xfrm rot="600114">
              <a:off x="1821911" y="115618"/>
              <a:ext cx="299161" cy="543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4985"/>
                  </a:moveTo>
                  <a:cubicBezTo>
                    <a:pt x="21600" y="3323"/>
                    <a:pt x="21000" y="2326"/>
                    <a:pt x="20400" y="1662"/>
                  </a:cubicBezTo>
                  <a:cubicBezTo>
                    <a:pt x="19800" y="997"/>
                    <a:pt x="18600" y="665"/>
                    <a:pt x="16800" y="332"/>
                  </a:cubicBezTo>
                  <a:cubicBezTo>
                    <a:pt x="16200" y="332"/>
                    <a:pt x="15000" y="332"/>
                    <a:pt x="13800" y="0"/>
                  </a:cubicBezTo>
                  <a:cubicBezTo>
                    <a:pt x="11400" y="0"/>
                    <a:pt x="9600" y="0"/>
                    <a:pt x="7800" y="332"/>
                  </a:cubicBezTo>
                  <a:cubicBezTo>
                    <a:pt x="6600" y="665"/>
                    <a:pt x="5400" y="1329"/>
                    <a:pt x="4200" y="2991"/>
                  </a:cubicBezTo>
                  <a:cubicBezTo>
                    <a:pt x="3600" y="4320"/>
                    <a:pt x="3000" y="5649"/>
                    <a:pt x="2400" y="6314"/>
                  </a:cubicBezTo>
                  <a:cubicBezTo>
                    <a:pt x="1200" y="9637"/>
                    <a:pt x="0" y="14622"/>
                    <a:pt x="0" y="14622"/>
                  </a:cubicBezTo>
                  <a:cubicBezTo>
                    <a:pt x="0" y="16615"/>
                    <a:pt x="0" y="18277"/>
                    <a:pt x="600" y="19274"/>
                  </a:cubicBezTo>
                  <a:cubicBezTo>
                    <a:pt x="1200" y="20271"/>
                    <a:pt x="3000" y="20935"/>
                    <a:pt x="4800" y="21268"/>
                  </a:cubicBezTo>
                  <a:cubicBezTo>
                    <a:pt x="6600" y="21600"/>
                    <a:pt x="7800" y="21600"/>
                    <a:pt x="9600" y="21600"/>
                  </a:cubicBezTo>
                  <a:cubicBezTo>
                    <a:pt x="11400" y="21600"/>
                    <a:pt x="13200" y="21268"/>
                    <a:pt x="15000" y="20935"/>
                  </a:cubicBezTo>
                  <a:cubicBezTo>
                    <a:pt x="16800" y="20271"/>
                    <a:pt x="18000" y="19606"/>
                    <a:pt x="18600" y="18277"/>
                  </a:cubicBezTo>
                  <a:cubicBezTo>
                    <a:pt x="19200" y="16615"/>
                    <a:pt x="18600" y="17945"/>
                    <a:pt x="20400" y="13292"/>
                  </a:cubicBezTo>
                  <a:lnTo>
                    <a:pt x="21600" y="4985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sp>
        <p:nvSpPr>
          <p:cNvPr id="135" name="标题文本"/>
          <p:cNvSpPr txBox="1"/>
          <p:nvPr>
            <p:ph type="title"/>
          </p:nvPr>
        </p:nvSpPr>
        <p:spPr>
          <a:xfrm>
            <a:off x="648362" y="1502417"/>
            <a:ext cx="5158912" cy="1035051"/>
          </a:xfrm>
          <a:prstGeom prst="rect">
            <a:avLst/>
          </a:prstGeom>
        </p:spPr>
        <p:txBody>
          <a:bodyPr anchor="ctr"/>
          <a:lstStyle>
            <a:lvl1pPr algn="ctr">
              <a:defRPr sz="5400"/>
            </a:lvl1pPr>
          </a:lstStyle>
          <a:p>
            <a:pPr/>
            <a:r>
              <a:t>标题文本</a:t>
            </a:r>
          </a:p>
        </p:txBody>
      </p:sp>
      <p:sp>
        <p:nvSpPr>
          <p:cNvPr id="136" name="正文级别 1…"/>
          <p:cNvSpPr txBox="1"/>
          <p:nvPr>
            <p:ph type="body" sz="quarter" idx="1"/>
          </p:nvPr>
        </p:nvSpPr>
        <p:spPr>
          <a:xfrm>
            <a:off x="648362" y="2717800"/>
            <a:ext cx="5172182" cy="2332037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</a:lvl1pPr>
            <a:lvl2pPr algn="ctr">
              <a:buClrTx/>
              <a:buFontTx/>
            </a:lvl2pPr>
            <a:lvl3pPr algn="ctr">
              <a:buClrTx/>
              <a:buFontTx/>
            </a:lvl3pPr>
            <a:lvl4pPr algn="ctr">
              <a:buClrTx/>
              <a:buFontTx/>
            </a:lvl4pPr>
            <a:lvl5pPr algn="ctr">
              <a:buClrTx/>
              <a:buFontTx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grpSp>
        <p:nvGrpSpPr>
          <p:cNvPr id="140" name="Group 9"/>
          <p:cNvGrpSpPr/>
          <p:nvPr/>
        </p:nvGrpSpPr>
        <p:grpSpPr>
          <a:xfrm>
            <a:off x="1965597" y="5452138"/>
            <a:ext cx="2218354" cy="639815"/>
            <a:chOff x="0" y="0"/>
            <a:chExt cx="2218352" cy="639814"/>
          </a:xfrm>
        </p:grpSpPr>
        <p:sp>
          <p:nvSpPr>
            <p:cNvPr id="137" name="Freeform 80"/>
            <p:cNvSpPr/>
            <p:nvPr/>
          </p:nvSpPr>
          <p:spPr>
            <a:xfrm rot="5400000">
              <a:off x="852820" y="245381"/>
              <a:ext cx="524668" cy="264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7" fill="norm" stroke="1" extrusionOk="0">
                  <a:moveTo>
                    <a:pt x="17345" y="20965"/>
                  </a:moveTo>
                  <a:cubicBezTo>
                    <a:pt x="15382" y="20965"/>
                    <a:pt x="17345" y="21600"/>
                    <a:pt x="12764" y="20965"/>
                  </a:cubicBezTo>
                  <a:cubicBezTo>
                    <a:pt x="7855" y="20965"/>
                    <a:pt x="6873" y="20965"/>
                    <a:pt x="6873" y="20965"/>
                  </a:cubicBezTo>
                  <a:cubicBezTo>
                    <a:pt x="3927" y="20329"/>
                    <a:pt x="3927" y="20329"/>
                    <a:pt x="3927" y="20329"/>
                  </a:cubicBezTo>
                  <a:cubicBezTo>
                    <a:pt x="2291" y="19694"/>
                    <a:pt x="1309" y="19059"/>
                    <a:pt x="982" y="17788"/>
                  </a:cubicBezTo>
                  <a:cubicBezTo>
                    <a:pt x="327" y="16518"/>
                    <a:pt x="0" y="15247"/>
                    <a:pt x="0" y="13341"/>
                  </a:cubicBezTo>
                  <a:cubicBezTo>
                    <a:pt x="0" y="13341"/>
                    <a:pt x="0" y="12071"/>
                    <a:pt x="0" y="10165"/>
                  </a:cubicBezTo>
                  <a:cubicBezTo>
                    <a:pt x="0" y="8259"/>
                    <a:pt x="327" y="6353"/>
                    <a:pt x="982" y="4447"/>
                  </a:cubicBezTo>
                  <a:cubicBezTo>
                    <a:pt x="1309" y="3176"/>
                    <a:pt x="2291" y="1906"/>
                    <a:pt x="3600" y="1906"/>
                  </a:cubicBezTo>
                  <a:cubicBezTo>
                    <a:pt x="5236" y="1271"/>
                    <a:pt x="6545" y="1271"/>
                    <a:pt x="7527" y="1271"/>
                  </a:cubicBezTo>
                  <a:cubicBezTo>
                    <a:pt x="10473" y="635"/>
                    <a:pt x="12109" y="0"/>
                    <a:pt x="14073" y="0"/>
                  </a:cubicBezTo>
                  <a:cubicBezTo>
                    <a:pt x="15709" y="0"/>
                    <a:pt x="15709" y="0"/>
                    <a:pt x="15709" y="0"/>
                  </a:cubicBezTo>
                  <a:cubicBezTo>
                    <a:pt x="17673" y="635"/>
                    <a:pt x="19309" y="1906"/>
                    <a:pt x="20291" y="2541"/>
                  </a:cubicBezTo>
                  <a:cubicBezTo>
                    <a:pt x="21273" y="3812"/>
                    <a:pt x="21600" y="5718"/>
                    <a:pt x="21600" y="8259"/>
                  </a:cubicBezTo>
                  <a:cubicBezTo>
                    <a:pt x="21600" y="9529"/>
                    <a:pt x="21600" y="10800"/>
                    <a:pt x="21600" y="12706"/>
                  </a:cubicBezTo>
                  <a:cubicBezTo>
                    <a:pt x="21273" y="14612"/>
                    <a:pt x="20945" y="16518"/>
                    <a:pt x="20291" y="18424"/>
                  </a:cubicBezTo>
                  <a:cubicBezTo>
                    <a:pt x="19636" y="19694"/>
                    <a:pt x="18655" y="20329"/>
                    <a:pt x="17345" y="2096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138" name="Freeform 84"/>
            <p:cNvSpPr/>
            <p:nvPr/>
          </p:nvSpPr>
          <p:spPr>
            <a:xfrm rot="6274526">
              <a:off x="1711140" y="41000"/>
              <a:ext cx="447597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32" fill="norm" stroke="1" extrusionOk="0">
                  <a:moveTo>
                    <a:pt x="1516" y="12240"/>
                  </a:moveTo>
                  <a:cubicBezTo>
                    <a:pt x="1895" y="11880"/>
                    <a:pt x="6442" y="6480"/>
                    <a:pt x="6442" y="6480"/>
                  </a:cubicBezTo>
                  <a:cubicBezTo>
                    <a:pt x="7958" y="5040"/>
                    <a:pt x="9095" y="3600"/>
                    <a:pt x="9853" y="2880"/>
                  </a:cubicBezTo>
                  <a:cubicBezTo>
                    <a:pt x="10989" y="1800"/>
                    <a:pt x="10989" y="1800"/>
                    <a:pt x="10989" y="1800"/>
                  </a:cubicBezTo>
                  <a:cubicBezTo>
                    <a:pt x="12884" y="720"/>
                    <a:pt x="14400" y="0"/>
                    <a:pt x="15537" y="0"/>
                  </a:cubicBezTo>
                  <a:cubicBezTo>
                    <a:pt x="16674" y="360"/>
                    <a:pt x="17811" y="720"/>
                    <a:pt x="19326" y="2160"/>
                  </a:cubicBezTo>
                  <a:cubicBezTo>
                    <a:pt x="20842" y="3600"/>
                    <a:pt x="21600" y="4680"/>
                    <a:pt x="21221" y="5760"/>
                  </a:cubicBezTo>
                  <a:cubicBezTo>
                    <a:pt x="21221" y="6840"/>
                    <a:pt x="20463" y="8280"/>
                    <a:pt x="19326" y="10080"/>
                  </a:cubicBezTo>
                  <a:cubicBezTo>
                    <a:pt x="19326" y="10080"/>
                    <a:pt x="12505" y="17280"/>
                    <a:pt x="10989" y="19080"/>
                  </a:cubicBezTo>
                  <a:cubicBezTo>
                    <a:pt x="9474" y="20520"/>
                    <a:pt x="7958" y="21240"/>
                    <a:pt x="6442" y="21240"/>
                  </a:cubicBezTo>
                  <a:cubicBezTo>
                    <a:pt x="4926" y="21600"/>
                    <a:pt x="3411" y="20880"/>
                    <a:pt x="1895" y="19440"/>
                  </a:cubicBezTo>
                  <a:cubicBezTo>
                    <a:pt x="758" y="18360"/>
                    <a:pt x="0" y="17280"/>
                    <a:pt x="0" y="16200"/>
                  </a:cubicBezTo>
                  <a:cubicBezTo>
                    <a:pt x="0" y="15120"/>
                    <a:pt x="758" y="13680"/>
                    <a:pt x="1516" y="1224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139" name="Freeform 87"/>
            <p:cNvSpPr/>
            <p:nvPr/>
          </p:nvSpPr>
          <p:spPr>
            <a:xfrm rot="4430858">
              <a:off x="67052" y="46414"/>
              <a:ext cx="438705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6224"/>
                  </a:moveTo>
                  <a:cubicBezTo>
                    <a:pt x="0" y="5125"/>
                    <a:pt x="0" y="4393"/>
                    <a:pt x="393" y="4027"/>
                  </a:cubicBezTo>
                  <a:cubicBezTo>
                    <a:pt x="785" y="3295"/>
                    <a:pt x="1178" y="2929"/>
                    <a:pt x="1571" y="2197"/>
                  </a:cubicBezTo>
                  <a:cubicBezTo>
                    <a:pt x="2356" y="1831"/>
                    <a:pt x="2749" y="1464"/>
                    <a:pt x="2749" y="1464"/>
                  </a:cubicBezTo>
                  <a:cubicBezTo>
                    <a:pt x="3535" y="732"/>
                    <a:pt x="4713" y="366"/>
                    <a:pt x="5498" y="0"/>
                  </a:cubicBezTo>
                  <a:cubicBezTo>
                    <a:pt x="6676" y="0"/>
                    <a:pt x="7855" y="366"/>
                    <a:pt x="9033" y="1098"/>
                  </a:cubicBezTo>
                  <a:cubicBezTo>
                    <a:pt x="10211" y="1464"/>
                    <a:pt x="11389" y="2563"/>
                    <a:pt x="12175" y="4027"/>
                  </a:cubicBezTo>
                  <a:cubicBezTo>
                    <a:pt x="14924" y="7322"/>
                    <a:pt x="14924" y="7322"/>
                    <a:pt x="14924" y="7322"/>
                  </a:cubicBezTo>
                  <a:cubicBezTo>
                    <a:pt x="18851" y="11349"/>
                    <a:pt x="18851" y="11349"/>
                    <a:pt x="18851" y="11349"/>
                  </a:cubicBezTo>
                  <a:cubicBezTo>
                    <a:pt x="20422" y="13180"/>
                    <a:pt x="21207" y="14644"/>
                    <a:pt x="21600" y="15742"/>
                  </a:cubicBezTo>
                  <a:cubicBezTo>
                    <a:pt x="21600" y="17207"/>
                    <a:pt x="21207" y="19037"/>
                    <a:pt x="19244" y="20136"/>
                  </a:cubicBezTo>
                  <a:cubicBezTo>
                    <a:pt x="17673" y="21234"/>
                    <a:pt x="16102" y="21600"/>
                    <a:pt x="14924" y="21600"/>
                  </a:cubicBezTo>
                  <a:cubicBezTo>
                    <a:pt x="14531" y="21600"/>
                    <a:pt x="13745" y="21600"/>
                    <a:pt x="12960" y="21234"/>
                  </a:cubicBezTo>
                  <a:cubicBezTo>
                    <a:pt x="12175" y="20868"/>
                    <a:pt x="11389" y="20136"/>
                    <a:pt x="10211" y="19403"/>
                  </a:cubicBezTo>
                  <a:cubicBezTo>
                    <a:pt x="9033" y="18305"/>
                    <a:pt x="1964" y="9885"/>
                    <a:pt x="1964" y="9885"/>
                  </a:cubicBezTo>
                  <a:cubicBezTo>
                    <a:pt x="785" y="8420"/>
                    <a:pt x="0" y="6956"/>
                    <a:pt x="0" y="6224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sp>
        <p:nvSpPr>
          <p:cNvPr id="141" name="Picture Placeholder 16"/>
          <p:cNvSpPr/>
          <p:nvPr>
            <p:ph type="pic" sz="half" idx="21"/>
          </p:nvPr>
        </p:nvSpPr>
        <p:spPr>
          <a:xfrm>
            <a:off x="6313088" y="602658"/>
            <a:ext cx="5326462" cy="525074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Freeform: Shape 16"/>
          <p:cNvSpPr/>
          <p:nvPr/>
        </p:nvSpPr>
        <p:spPr>
          <a:xfrm rot="5400000">
            <a:off x="4528927" y="-805073"/>
            <a:ext cx="3134148" cy="12192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6053"/>
                </a:moveTo>
                <a:lnTo>
                  <a:pt x="20" y="5753"/>
                </a:lnTo>
                <a:lnTo>
                  <a:pt x="53" y="5474"/>
                </a:lnTo>
                <a:lnTo>
                  <a:pt x="567" y="5479"/>
                </a:lnTo>
                <a:cubicBezTo>
                  <a:pt x="3714" y="5504"/>
                  <a:pt x="8428" y="5530"/>
                  <a:pt x="9135" y="5530"/>
                </a:cubicBezTo>
                <a:cubicBezTo>
                  <a:pt x="11633" y="5530"/>
                  <a:pt x="14083" y="5392"/>
                  <a:pt x="15602" y="4966"/>
                </a:cubicBezTo>
                <a:cubicBezTo>
                  <a:pt x="17072" y="4554"/>
                  <a:pt x="17611" y="3811"/>
                  <a:pt x="17611" y="3399"/>
                </a:cubicBezTo>
                <a:cubicBezTo>
                  <a:pt x="17611" y="2409"/>
                  <a:pt x="16925" y="1914"/>
                  <a:pt x="15455" y="1488"/>
                </a:cubicBezTo>
                <a:cubicBezTo>
                  <a:pt x="14426" y="1213"/>
                  <a:pt x="10899" y="1062"/>
                  <a:pt x="9184" y="1048"/>
                </a:cubicBezTo>
                <a:cubicBezTo>
                  <a:pt x="8082" y="1039"/>
                  <a:pt x="4472" y="1042"/>
                  <a:pt x="1561" y="1044"/>
                </a:cubicBezTo>
                <a:lnTo>
                  <a:pt x="798" y="1045"/>
                </a:lnTo>
                <a:lnTo>
                  <a:pt x="835" y="868"/>
                </a:lnTo>
                <a:cubicBezTo>
                  <a:pt x="876" y="675"/>
                  <a:pt x="914" y="490"/>
                  <a:pt x="950" y="314"/>
                </a:cubicBezTo>
                <a:lnTo>
                  <a:pt x="1012" y="0"/>
                </a:lnTo>
                <a:lnTo>
                  <a:pt x="21600" y="0"/>
                </a:lnTo>
                <a:lnTo>
                  <a:pt x="21600" y="21600"/>
                </a:lnTo>
                <a:lnTo>
                  <a:pt x="1209" y="21600"/>
                </a:lnTo>
                <a:lnTo>
                  <a:pt x="1191" y="21580"/>
                </a:lnTo>
                <a:cubicBezTo>
                  <a:pt x="1191" y="21412"/>
                  <a:pt x="1191" y="21117"/>
                  <a:pt x="1191" y="20685"/>
                </a:cubicBezTo>
                <a:lnTo>
                  <a:pt x="1191" y="20491"/>
                </a:lnTo>
                <a:lnTo>
                  <a:pt x="1363" y="20491"/>
                </a:lnTo>
                <a:cubicBezTo>
                  <a:pt x="4478" y="20493"/>
                  <a:pt x="9355" y="20485"/>
                  <a:pt x="10458" y="20485"/>
                </a:cubicBezTo>
                <a:cubicBezTo>
                  <a:pt x="12956" y="20485"/>
                  <a:pt x="15210" y="20141"/>
                  <a:pt x="15700" y="19962"/>
                </a:cubicBezTo>
                <a:cubicBezTo>
                  <a:pt x="16190" y="19784"/>
                  <a:pt x="17611" y="19083"/>
                  <a:pt x="17611" y="18244"/>
                </a:cubicBezTo>
                <a:cubicBezTo>
                  <a:pt x="17611" y="17680"/>
                  <a:pt x="16435" y="17020"/>
                  <a:pt x="15455" y="16745"/>
                </a:cubicBezTo>
                <a:cubicBezTo>
                  <a:pt x="14426" y="16319"/>
                  <a:pt x="11291" y="16113"/>
                  <a:pt x="10458" y="16085"/>
                </a:cubicBezTo>
                <a:cubicBezTo>
                  <a:pt x="9885" y="16067"/>
                  <a:pt x="5214" y="16035"/>
                  <a:pt x="2016" y="16017"/>
                </a:cubicBezTo>
                <a:lnTo>
                  <a:pt x="1191" y="16012"/>
                </a:lnTo>
                <a:lnTo>
                  <a:pt x="1191" y="15506"/>
                </a:lnTo>
                <a:lnTo>
                  <a:pt x="1525" y="15505"/>
                </a:lnTo>
                <a:cubicBezTo>
                  <a:pt x="3432" y="15497"/>
                  <a:pt x="4891" y="15481"/>
                  <a:pt x="7441" y="15481"/>
                </a:cubicBezTo>
                <a:cubicBezTo>
                  <a:pt x="9352" y="15481"/>
                  <a:pt x="9695" y="15481"/>
                  <a:pt x="11948" y="15385"/>
                </a:cubicBezTo>
                <a:cubicBezTo>
                  <a:pt x="18071" y="15289"/>
                  <a:pt x="18659" y="12585"/>
                  <a:pt x="15524" y="11679"/>
                </a:cubicBezTo>
                <a:cubicBezTo>
                  <a:pt x="14131" y="11276"/>
                  <a:pt x="11950" y="11101"/>
                  <a:pt x="9343" y="11040"/>
                </a:cubicBezTo>
                <a:lnTo>
                  <a:pt x="8269" y="11022"/>
                </a:lnTo>
                <a:lnTo>
                  <a:pt x="5171" y="11022"/>
                </a:lnTo>
                <a:lnTo>
                  <a:pt x="3234" y="11042"/>
                </a:lnTo>
                <a:cubicBezTo>
                  <a:pt x="2368" y="11055"/>
                  <a:pt x="1488" y="11070"/>
                  <a:pt x="602" y="11084"/>
                </a:cubicBezTo>
                <a:lnTo>
                  <a:pt x="450" y="11087"/>
                </a:lnTo>
                <a:lnTo>
                  <a:pt x="273" y="10512"/>
                </a:lnTo>
                <a:lnTo>
                  <a:pt x="2442" y="10517"/>
                </a:lnTo>
                <a:cubicBezTo>
                  <a:pt x="4934" y="10504"/>
                  <a:pt x="7625" y="10443"/>
                  <a:pt x="10289" y="10407"/>
                </a:cubicBezTo>
                <a:cubicBezTo>
                  <a:pt x="20184" y="10270"/>
                  <a:pt x="19841" y="5983"/>
                  <a:pt x="8623" y="6024"/>
                </a:cubicBezTo>
                <a:cubicBezTo>
                  <a:pt x="5586" y="6024"/>
                  <a:pt x="4116" y="6052"/>
                  <a:pt x="785" y="6052"/>
                </a:cubicBezTo>
                <a:cubicBezTo>
                  <a:pt x="546" y="6052"/>
                  <a:pt x="332" y="6052"/>
                  <a:pt x="135" y="6052"/>
                </a:cubicBezTo>
                <a:close/>
              </a:path>
            </a:pathLst>
          </a:custGeom>
          <a:solidFill>
            <a:srgbClr val="0B2827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标题文本"/>
          <p:cNvSpPr txBox="1"/>
          <p:nvPr>
            <p:ph type="title"/>
          </p:nvPr>
        </p:nvSpPr>
        <p:spPr>
          <a:xfrm>
            <a:off x="635893" y="607075"/>
            <a:ext cx="7603646" cy="1185706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51" name="正文级别 1…"/>
          <p:cNvSpPr txBox="1"/>
          <p:nvPr>
            <p:ph type="body" sz="quarter" idx="1"/>
          </p:nvPr>
        </p:nvSpPr>
        <p:spPr>
          <a:xfrm>
            <a:off x="8392886" y="567947"/>
            <a:ext cx="3292591" cy="289581"/>
          </a:xfrm>
          <a:prstGeom prst="rect">
            <a:avLst/>
          </a:prstGeom>
        </p:spPr>
        <p:txBody>
          <a:bodyPr/>
          <a:lstStyle>
            <a:lvl1pPr algn="r">
              <a:buClrTx/>
              <a:buSzTx/>
              <a:buFontTx/>
              <a:buNone/>
              <a:defRPr spc="20" sz="1800">
                <a:solidFill>
                  <a:srgbClr val="C1D0D0"/>
                </a:solidFill>
              </a:defRPr>
            </a:lvl1pPr>
            <a:lvl2pPr marL="662939" indent="-205739" algn="r">
              <a:buClrTx/>
              <a:buFontTx/>
              <a:defRPr spc="20" sz="1800">
                <a:solidFill>
                  <a:srgbClr val="C1D0D0"/>
                </a:solidFill>
              </a:defRPr>
            </a:lvl2pPr>
            <a:lvl3pPr marL="1120139" indent="-205739" algn="r">
              <a:buClrTx/>
              <a:buFontTx/>
              <a:defRPr spc="20" sz="1800">
                <a:solidFill>
                  <a:srgbClr val="C1D0D0"/>
                </a:solidFill>
              </a:defRPr>
            </a:lvl3pPr>
            <a:lvl4pPr marL="1577339" indent="-205739" algn="r">
              <a:buClrTx/>
              <a:buFontTx/>
              <a:defRPr spc="20" sz="1800">
                <a:solidFill>
                  <a:srgbClr val="C1D0D0"/>
                </a:solidFill>
              </a:defRPr>
            </a:lvl4pPr>
            <a:lvl5pPr marL="2034539" indent="-205739" algn="r">
              <a:buClrTx/>
              <a:buFontTx/>
              <a:defRPr spc="20" sz="1800">
                <a:solidFill>
                  <a:srgbClr val="C1D0D0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2" name="Text Placeholder 12"/>
          <p:cNvSpPr/>
          <p:nvPr>
            <p:ph type="body" sz="quarter" idx="21"/>
          </p:nvPr>
        </p:nvSpPr>
        <p:spPr>
          <a:xfrm>
            <a:off x="8392886" y="1042422"/>
            <a:ext cx="3292591" cy="289581"/>
          </a:xfrm>
          <a:prstGeom prst="rect">
            <a:avLst/>
          </a:prstGeom>
        </p:spPr>
        <p:txBody>
          <a:bodyPr/>
          <a:lstStyle/>
          <a:p>
            <a:pPr algn="r">
              <a:buClrTx/>
              <a:buSzTx/>
              <a:buFontTx/>
              <a:buNone/>
              <a:defRPr spc="0" sz="1800">
                <a:solidFill>
                  <a:srgbClr val="C1D0D0"/>
                </a:solidFill>
              </a:defRPr>
            </a:pPr>
          </a:p>
        </p:txBody>
      </p:sp>
      <p:sp>
        <p:nvSpPr>
          <p:cNvPr id="153" name="Text Placeholder 12"/>
          <p:cNvSpPr/>
          <p:nvPr>
            <p:ph type="body" sz="quarter" idx="22"/>
          </p:nvPr>
        </p:nvSpPr>
        <p:spPr>
          <a:xfrm>
            <a:off x="8392886" y="1503200"/>
            <a:ext cx="3292591" cy="289581"/>
          </a:xfrm>
          <a:prstGeom prst="rect">
            <a:avLst/>
          </a:prstGeom>
        </p:spPr>
        <p:txBody>
          <a:bodyPr/>
          <a:lstStyle/>
          <a:p>
            <a:pPr algn="r">
              <a:buClrTx/>
              <a:buSzTx/>
              <a:buFontTx/>
              <a:buNone/>
              <a:defRPr spc="0" sz="1800">
                <a:solidFill>
                  <a:srgbClr val="C1D0D0"/>
                </a:solidFill>
              </a:defRPr>
            </a:pPr>
          </a:p>
        </p:txBody>
      </p:sp>
      <p:sp>
        <p:nvSpPr>
          <p:cNvPr id="154" name="Picture Placeholder 15"/>
          <p:cNvSpPr/>
          <p:nvPr>
            <p:ph type="pic" sz="quarter" idx="23"/>
          </p:nvPr>
        </p:nvSpPr>
        <p:spPr>
          <a:xfrm>
            <a:off x="625953" y="2362200"/>
            <a:ext cx="2533238" cy="39169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Picture Placeholder 18"/>
          <p:cNvSpPr/>
          <p:nvPr>
            <p:ph type="pic" sz="quarter" idx="24"/>
          </p:nvPr>
        </p:nvSpPr>
        <p:spPr>
          <a:xfrm>
            <a:off x="3438525" y="2394037"/>
            <a:ext cx="2532064" cy="385253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Picture Placeholder 21"/>
          <p:cNvSpPr/>
          <p:nvPr>
            <p:ph type="pic" sz="quarter" idx="25"/>
          </p:nvPr>
        </p:nvSpPr>
        <p:spPr>
          <a:xfrm>
            <a:off x="6254180" y="2394767"/>
            <a:ext cx="2537596" cy="38525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7" name="Picture Placeholder 24"/>
          <p:cNvSpPr/>
          <p:nvPr>
            <p:ph type="pic" sz="quarter" idx="26"/>
          </p:nvPr>
        </p:nvSpPr>
        <p:spPr>
          <a:xfrm>
            <a:off x="9070648" y="2362200"/>
            <a:ext cx="2533236" cy="39169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8" name="幻灯片编号"/>
          <p:cNvSpPr txBox="1"/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标题文本"/>
          <p:cNvSpPr txBox="1"/>
          <p:nvPr>
            <p:ph type="title"/>
          </p:nvPr>
        </p:nvSpPr>
        <p:spPr>
          <a:xfrm>
            <a:off x="719999" y="619199"/>
            <a:ext cx="10728323" cy="147733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66" name="正文级别 1…"/>
          <p:cNvSpPr txBox="1"/>
          <p:nvPr>
            <p:ph type="body" sz="quarter" idx="1"/>
          </p:nvPr>
        </p:nvSpPr>
        <p:spPr>
          <a:xfrm>
            <a:off x="719999" y="2541600"/>
            <a:ext cx="5003801" cy="3234576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icture Placeholder 13"/>
          <p:cNvSpPr/>
          <p:nvPr>
            <p:ph type="pic" sz="half" idx="21"/>
          </p:nvPr>
        </p:nvSpPr>
        <p:spPr>
          <a:xfrm>
            <a:off x="1" y="0"/>
            <a:ext cx="3041005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5" name="Picture Placeholder 16"/>
          <p:cNvSpPr/>
          <p:nvPr>
            <p:ph type="pic" sz="quarter" idx="22"/>
          </p:nvPr>
        </p:nvSpPr>
        <p:spPr>
          <a:xfrm>
            <a:off x="9136132" y="-1"/>
            <a:ext cx="3055869" cy="3427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6" name="Picture Placeholder 19"/>
          <p:cNvSpPr/>
          <p:nvPr>
            <p:ph type="pic" sz="quarter" idx="23"/>
          </p:nvPr>
        </p:nvSpPr>
        <p:spPr>
          <a:xfrm>
            <a:off x="9135805" y="3427200"/>
            <a:ext cx="3056198" cy="343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文本"/>
          <p:cNvSpPr txBox="1"/>
          <p:nvPr>
            <p:ph type="title"/>
          </p:nvPr>
        </p:nvSpPr>
        <p:spPr>
          <a:xfrm>
            <a:off x="719999" y="619199"/>
            <a:ext cx="6833740" cy="1477330"/>
          </a:xfrm>
          <a:prstGeom prst="rect">
            <a:avLst/>
          </a:prstGeom>
        </p:spPr>
        <p:txBody>
          <a:bodyPr anchor="ctr"/>
          <a:lstStyle/>
          <a:p>
            <a:pPr/>
            <a:r>
              <a:t>标题文本</a:t>
            </a:r>
          </a:p>
        </p:txBody>
      </p:sp>
      <p:sp>
        <p:nvSpPr>
          <p:cNvPr id="24" name="正文级别 1…"/>
          <p:cNvSpPr txBox="1"/>
          <p:nvPr>
            <p:ph type="body" sz="half" idx="1"/>
          </p:nvPr>
        </p:nvSpPr>
        <p:spPr>
          <a:xfrm>
            <a:off x="719998" y="2541598"/>
            <a:ext cx="4981576" cy="355736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</a:lvl1pPr>
            <a:lvl2pPr>
              <a:buClrTx/>
              <a:buFont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" name="Picture Placeholder 13"/>
          <p:cNvSpPr/>
          <p:nvPr>
            <p:ph type="pic" sz="quarter" idx="21"/>
          </p:nvPr>
        </p:nvSpPr>
        <p:spPr>
          <a:xfrm>
            <a:off x="7127399" y="0"/>
            <a:ext cx="5064604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" name="Picture Placeholder 18"/>
          <p:cNvSpPr/>
          <p:nvPr>
            <p:ph type="pic" sz="quarter" idx="22"/>
          </p:nvPr>
        </p:nvSpPr>
        <p:spPr>
          <a:xfrm>
            <a:off x="7729580" y="2286000"/>
            <a:ext cx="4462421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7" name="Picture Placeholder 24"/>
          <p:cNvSpPr/>
          <p:nvPr>
            <p:ph type="pic" sz="quarter" idx="23"/>
          </p:nvPr>
        </p:nvSpPr>
        <p:spPr>
          <a:xfrm>
            <a:off x="6529067" y="4572000"/>
            <a:ext cx="5662936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" name="幻灯片编号"/>
          <p:cNvSpPr txBox="1"/>
          <p:nvPr>
            <p:ph type="sldNum" sz="quarter" idx="2"/>
          </p:nvPr>
        </p:nvSpPr>
        <p:spPr>
          <a:xfrm>
            <a:off x="9329739" y="6409100"/>
            <a:ext cx="187296" cy="177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文本"/>
          <p:cNvSpPr txBox="1"/>
          <p:nvPr>
            <p:ph type="title"/>
          </p:nvPr>
        </p:nvSpPr>
        <p:spPr>
          <a:xfrm>
            <a:off x="719999" y="616890"/>
            <a:ext cx="3927728" cy="1477329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6" name="正文级别 1…"/>
          <p:cNvSpPr txBox="1"/>
          <p:nvPr>
            <p:ph type="body" sz="quarter" idx="1"/>
          </p:nvPr>
        </p:nvSpPr>
        <p:spPr>
          <a:xfrm>
            <a:off x="4647727" y="616890"/>
            <a:ext cx="6812437" cy="1477329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pc="20" sz="1600">
                <a:solidFill>
                  <a:srgbClr val="C1D0D0"/>
                </a:solidFill>
              </a:defRPr>
            </a:lvl1pPr>
            <a:lvl2pPr marL="0" indent="457200">
              <a:buClrTx/>
              <a:buSzTx/>
              <a:buFontTx/>
              <a:buNone/>
              <a:defRPr spc="20" sz="1600">
                <a:solidFill>
                  <a:srgbClr val="C1D0D0"/>
                </a:solidFill>
              </a:defRPr>
            </a:lvl2pPr>
            <a:lvl3pPr marL="1097280" indent="-182880">
              <a:buClrTx/>
              <a:buFontTx/>
              <a:defRPr spc="20" sz="1600">
                <a:solidFill>
                  <a:srgbClr val="C1D0D0"/>
                </a:solidFill>
              </a:defRPr>
            </a:lvl3pPr>
            <a:lvl4pPr marL="1554480" indent="-182880">
              <a:buClrTx/>
              <a:buFontTx/>
              <a:defRPr spc="20" sz="1600">
                <a:solidFill>
                  <a:srgbClr val="C1D0D0"/>
                </a:solidFill>
              </a:defRPr>
            </a:lvl4pPr>
            <a:lvl5pPr marL="2011679" indent="-182879">
              <a:buClrTx/>
              <a:buFontTx/>
              <a:defRPr spc="20" sz="1600">
                <a:solidFill>
                  <a:srgbClr val="C1D0D0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7" name="Freeform: Shape 12"/>
          <p:cNvSpPr/>
          <p:nvPr/>
        </p:nvSpPr>
        <p:spPr>
          <a:xfrm flipH="1" rot="16200000">
            <a:off x="4524645" y="-809353"/>
            <a:ext cx="3142707" cy="1219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7850"/>
                </a:moveTo>
                <a:lnTo>
                  <a:pt x="14" y="8055"/>
                </a:lnTo>
                <a:lnTo>
                  <a:pt x="551" y="8002"/>
                </a:lnTo>
                <a:cubicBezTo>
                  <a:pt x="2226" y="7851"/>
                  <a:pt x="3745" y="7766"/>
                  <a:pt x="4024" y="7766"/>
                </a:cubicBezTo>
                <a:cubicBezTo>
                  <a:pt x="6468" y="7766"/>
                  <a:pt x="8702" y="7964"/>
                  <a:pt x="10657" y="8323"/>
                </a:cubicBezTo>
                <a:cubicBezTo>
                  <a:pt x="12891" y="8683"/>
                  <a:pt x="14288" y="9043"/>
                  <a:pt x="15126" y="9349"/>
                </a:cubicBezTo>
                <a:cubicBezTo>
                  <a:pt x="15684" y="9673"/>
                  <a:pt x="16662" y="10213"/>
                  <a:pt x="16662" y="10933"/>
                </a:cubicBezTo>
                <a:lnTo>
                  <a:pt x="16033" y="11797"/>
                </a:lnTo>
                <a:cubicBezTo>
                  <a:pt x="15614" y="12300"/>
                  <a:pt x="14497" y="12732"/>
                  <a:pt x="12263" y="13254"/>
                </a:cubicBezTo>
                <a:cubicBezTo>
                  <a:pt x="10308" y="13758"/>
                  <a:pt x="7864" y="13974"/>
                  <a:pt x="5490" y="14028"/>
                </a:cubicBezTo>
                <a:cubicBezTo>
                  <a:pt x="4269" y="14028"/>
                  <a:pt x="2820" y="13947"/>
                  <a:pt x="1327" y="13814"/>
                </a:cubicBezTo>
                <a:lnTo>
                  <a:pt x="1247" y="13806"/>
                </a:lnTo>
                <a:lnTo>
                  <a:pt x="1247" y="14843"/>
                </a:lnTo>
                <a:lnTo>
                  <a:pt x="1758" y="14813"/>
                </a:lnTo>
                <a:cubicBezTo>
                  <a:pt x="3042" y="14702"/>
                  <a:pt x="4111" y="14702"/>
                  <a:pt x="5395" y="14702"/>
                </a:cubicBezTo>
                <a:cubicBezTo>
                  <a:pt x="7107" y="14702"/>
                  <a:pt x="8818" y="14813"/>
                  <a:pt x="10530" y="15033"/>
                </a:cubicBezTo>
                <a:cubicBezTo>
                  <a:pt x="12026" y="15253"/>
                  <a:pt x="13311" y="15584"/>
                  <a:pt x="14666" y="16025"/>
                </a:cubicBezTo>
                <a:cubicBezTo>
                  <a:pt x="15308" y="16246"/>
                  <a:pt x="15735" y="16521"/>
                  <a:pt x="16165" y="16907"/>
                </a:cubicBezTo>
                <a:cubicBezTo>
                  <a:pt x="16377" y="17238"/>
                  <a:pt x="16592" y="17624"/>
                  <a:pt x="16592" y="18010"/>
                </a:cubicBezTo>
                <a:cubicBezTo>
                  <a:pt x="16592" y="18451"/>
                  <a:pt x="16165" y="18837"/>
                  <a:pt x="15095" y="19279"/>
                </a:cubicBezTo>
                <a:cubicBezTo>
                  <a:pt x="13953" y="19775"/>
                  <a:pt x="12456" y="20216"/>
                  <a:pt x="10530" y="20437"/>
                </a:cubicBezTo>
                <a:cubicBezTo>
                  <a:pt x="8604" y="20712"/>
                  <a:pt x="6680" y="20877"/>
                  <a:pt x="4326" y="20877"/>
                </a:cubicBezTo>
                <a:cubicBezTo>
                  <a:pt x="3363" y="20877"/>
                  <a:pt x="2400" y="20850"/>
                  <a:pt x="1490" y="20795"/>
                </a:cubicBezTo>
                <a:lnTo>
                  <a:pt x="1247" y="20776"/>
                </a:lnTo>
                <a:lnTo>
                  <a:pt x="1247" y="20841"/>
                </a:lnTo>
                <a:cubicBezTo>
                  <a:pt x="1247" y="21189"/>
                  <a:pt x="1247" y="21433"/>
                  <a:pt x="1247" y="21580"/>
                </a:cubicBezTo>
                <a:lnTo>
                  <a:pt x="126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068" y="0"/>
                </a:lnTo>
                <a:lnTo>
                  <a:pt x="1006" y="314"/>
                </a:lnTo>
                <a:cubicBezTo>
                  <a:pt x="958" y="549"/>
                  <a:pt x="906" y="799"/>
                  <a:pt x="851" y="1063"/>
                </a:cubicBezTo>
                <a:lnTo>
                  <a:pt x="848" y="1079"/>
                </a:lnTo>
                <a:lnTo>
                  <a:pt x="1371" y="1026"/>
                </a:lnTo>
                <a:cubicBezTo>
                  <a:pt x="2279" y="972"/>
                  <a:pt x="4235" y="918"/>
                  <a:pt x="5280" y="918"/>
                </a:cubicBezTo>
                <a:cubicBezTo>
                  <a:pt x="5909" y="918"/>
                  <a:pt x="6328" y="972"/>
                  <a:pt x="6538" y="972"/>
                </a:cubicBezTo>
                <a:cubicBezTo>
                  <a:pt x="8074" y="1026"/>
                  <a:pt x="8178" y="1089"/>
                  <a:pt x="9715" y="1251"/>
                </a:cubicBezTo>
                <a:cubicBezTo>
                  <a:pt x="11252" y="1414"/>
                  <a:pt x="11704" y="1494"/>
                  <a:pt x="12333" y="1674"/>
                </a:cubicBezTo>
                <a:cubicBezTo>
                  <a:pt x="12962" y="1836"/>
                  <a:pt x="13730" y="1944"/>
                  <a:pt x="13940" y="2070"/>
                </a:cubicBezTo>
                <a:cubicBezTo>
                  <a:pt x="14776" y="2286"/>
                  <a:pt x="15823" y="2682"/>
                  <a:pt x="16243" y="3132"/>
                </a:cubicBezTo>
                <a:cubicBezTo>
                  <a:pt x="16452" y="3510"/>
                  <a:pt x="16662" y="3887"/>
                  <a:pt x="16662" y="4176"/>
                </a:cubicBezTo>
                <a:cubicBezTo>
                  <a:pt x="16662" y="4392"/>
                  <a:pt x="16662" y="4662"/>
                  <a:pt x="16243" y="4950"/>
                </a:cubicBezTo>
                <a:cubicBezTo>
                  <a:pt x="16033" y="5220"/>
                  <a:pt x="15125" y="5489"/>
                  <a:pt x="14706" y="5723"/>
                </a:cubicBezTo>
                <a:cubicBezTo>
                  <a:pt x="13590" y="6156"/>
                  <a:pt x="12124" y="6480"/>
                  <a:pt x="10168" y="6714"/>
                </a:cubicBezTo>
                <a:cubicBezTo>
                  <a:pt x="8284" y="6983"/>
                  <a:pt x="6328" y="7092"/>
                  <a:pt x="4025" y="7092"/>
                </a:cubicBezTo>
                <a:cubicBezTo>
                  <a:pt x="2584" y="7092"/>
                  <a:pt x="1262" y="7031"/>
                  <a:pt x="35" y="6902"/>
                </a:cubicBezTo>
                <a:lnTo>
                  <a:pt x="9" y="6898"/>
                </a:lnTo>
                <a:close/>
              </a:path>
            </a:pathLst>
          </a:custGeom>
          <a:solidFill>
            <a:srgbClr val="0B2827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" name="Picture Placeholder 13"/>
          <p:cNvSpPr/>
          <p:nvPr>
            <p:ph type="pic" sz="quarter" idx="21"/>
          </p:nvPr>
        </p:nvSpPr>
        <p:spPr>
          <a:xfrm>
            <a:off x="518110" y="2634818"/>
            <a:ext cx="3484647" cy="35046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" name="Picture Placeholder 16"/>
          <p:cNvSpPr/>
          <p:nvPr>
            <p:ph type="pic" sz="quarter" idx="22"/>
          </p:nvPr>
        </p:nvSpPr>
        <p:spPr>
          <a:xfrm>
            <a:off x="4383256" y="2634818"/>
            <a:ext cx="3534717" cy="35046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" name="Picture Placeholder 19"/>
          <p:cNvSpPr/>
          <p:nvPr>
            <p:ph type="pic" sz="quarter" idx="23"/>
          </p:nvPr>
        </p:nvSpPr>
        <p:spPr>
          <a:xfrm>
            <a:off x="8298475" y="2680058"/>
            <a:ext cx="3485698" cy="34492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6"/>
          <p:cNvSpPr/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" name="标题文本"/>
          <p:cNvSpPr txBox="1"/>
          <p:nvPr>
            <p:ph type="title"/>
          </p:nvPr>
        </p:nvSpPr>
        <p:spPr>
          <a:xfrm>
            <a:off x="720723" y="1579842"/>
            <a:ext cx="5014914" cy="2039662"/>
          </a:xfrm>
          <a:prstGeom prst="rect">
            <a:avLst/>
          </a:prstGeom>
        </p:spPr>
        <p:txBody>
          <a:bodyPr anchor="b"/>
          <a:lstStyle>
            <a:lvl1pPr algn="ctr">
              <a:defRPr sz="5400"/>
            </a:lvl1pPr>
          </a:lstStyle>
          <a:p>
            <a:pPr/>
            <a:r>
              <a:t>标题文本</a:t>
            </a:r>
          </a:p>
        </p:txBody>
      </p:sp>
      <p:sp>
        <p:nvSpPr>
          <p:cNvPr id="50" name="正文级别 1…"/>
          <p:cNvSpPr txBox="1"/>
          <p:nvPr>
            <p:ph type="body" sz="quarter" idx="1"/>
          </p:nvPr>
        </p:nvSpPr>
        <p:spPr>
          <a:xfrm>
            <a:off x="720725" y="3818282"/>
            <a:ext cx="5014913" cy="1201738"/>
          </a:xfrm>
          <a:prstGeom prst="rect">
            <a:avLst/>
          </a:prstGeom>
        </p:spPr>
        <p:txBody>
          <a:bodyPr/>
          <a:lstStyle>
            <a:lvl1pPr algn="ctr">
              <a:buClrTx/>
              <a:buSzTx/>
              <a:buFontTx/>
              <a:buNone/>
              <a:defRPr spc="20" sz="2400"/>
            </a:lvl1pPr>
            <a:lvl2pPr marL="228600" indent="228600" algn="ctr">
              <a:buClrTx/>
              <a:buSzTx/>
              <a:buFontTx/>
              <a:buNone/>
              <a:defRPr spc="20" sz="2400"/>
            </a:lvl2pPr>
            <a:lvl3pPr marL="228600" indent="685800" algn="ctr">
              <a:buClrTx/>
              <a:buSzTx/>
              <a:buFontTx/>
              <a:buNone/>
              <a:defRPr spc="20" sz="2400"/>
            </a:lvl3pPr>
            <a:lvl4pPr marL="228600" indent="1143000" algn="ctr">
              <a:buClrTx/>
              <a:buSzTx/>
              <a:buFontTx/>
              <a:buNone/>
              <a:defRPr spc="20" sz="2400"/>
            </a:lvl4pPr>
            <a:lvl5pPr marL="228600" indent="1600200" algn="ctr">
              <a:buClrTx/>
              <a:buSzTx/>
              <a:buFontTx/>
              <a:buNone/>
              <a:defRPr spc="20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1" name="Freeform: Shape 7"/>
          <p:cNvSpPr/>
          <p:nvPr/>
        </p:nvSpPr>
        <p:spPr>
          <a:xfrm>
            <a:off x="1" y="0"/>
            <a:ext cx="7100407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6" h="21600" fill="norm" stroke="1" extrusionOk="0">
                <a:moveTo>
                  <a:pt x="4432" y="0"/>
                </a:moveTo>
                <a:lnTo>
                  <a:pt x="15360" y="0"/>
                </a:lnTo>
                <a:lnTo>
                  <a:pt x="15999" y="371"/>
                </a:lnTo>
                <a:cubicBezTo>
                  <a:pt x="16246" y="524"/>
                  <a:pt x="16480" y="681"/>
                  <a:pt x="16698" y="838"/>
                </a:cubicBezTo>
                <a:cubicBezTo>
                  <a:pt x="17205" y="1177"/>
                  <a:pt x="19493" y="4149"/>
                  <a:pt x="20231" y="5891"/>
                </a:cubicBezTo>
                <a:cubicBezTo>
                  <a:pt x="20966" y="7630"/>
                  <a:pt x="21600" y="9063"/>
                  <a:pt x="21118" y="11287"/>
                </a:cubicBezTo>
                <a:cubicBezTo>
                  <a:pt x="20636" y="13508"/>
                  <a:pt x="19047" y="17717"/>
                  <a:pt x="17341" y="19219"/>
                </a:cubicBezTo>
                <a:cubicBezTo>
                  <a:pt x="16277" y="20156"/>
                  <a:pt x="15033" y="20942"/>
                  <a:pt x="13620" y="21399"/>
                </a:cubicBezTo>
                <a:lnTo>
                  <a:pt x="12875" y="21600"/>
                </a:lnTo>
                <a:lnTo>
                  <a:pt x="7201" y="21600"/>
                </a:lnTo>
                <a:lnTo>
                  <a:pt x="6595" y="21444"/>
                </a:lnTo>
                <a:cubicBezTo>
                  <a:pt x="5894" y="21228"/>
                  <a:pt x="5268" y="20925"/>
                  <a:pt x="4681" y="20526"/>
                </a:cubicBezTo>
                <a:cubicBezTo>
                  <a:pt x="3630" y="19690"/>
                  <a:pt x="2351" y="19090"/>
                  <a:pt x="1524" y="18019"/>
                </a:cubicBezTo>
                <a:cubicBezTo>
                  <a:pt x="1110" y="17483"/>
                  <a:pt x="598" y="16773"/>
                  <a:pt x="131" y="15965"/>
                </a:cubicBezTo>
                <a:lnTo>
                  <a:pt x="0" y="15723"/>
                </a:lnTo>
                <a:lnTo>
                  <a:pt x="0" y="4995"/>
                </a:lnTo>
                <a:lnTo>
                  <a:pt x="11" y="4964"/>
                </a:lnTo>
                <a:cubicBezTo>
                  <a:pt x="526" y="3639"/>
                  <a:pt x="1281" y="2429"/>
                  <a:pt x="2288" y="1372"/>
                </a:cubicBezTo>
                <a:cubicBezTo>
                  <a:pt x="2426" y="1227"/>
                  <a:pt x="3147" y="728"/>
                  <a:pt x="4128" y="169"/>
                </a:cubicBezTo>
                <a:close/>
              </a:path>
            </a:pathLst>
          </a:cu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幻灯片编号"/>
          <p:cNvSpPr txBox="1"/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文本"/>
          <p:cNvSpPr txBox="1"/>
          <p:nvPr>
            <p:ph type="title"/>
          </p:nvPr>
        </p:nvSpPr>
        <p:spPr>
          <a:xfrm>
            <a:off x="719999" y="619199"/>
            <a:ext cx="10728323" cy="147733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0" name="正文级别 1…"/>
          <p:cNvSpPr txBox="1"/>
          <p:nvPr>
            <p:ph type="body" idx="1"/>
          </p:nvPr>
        </p:nvSpPr>
        <p:spPr>
          <a:xfrm>
            <a:off x="719999" y="2541600"/>
            <a:ext cx="10728326" cy="3227375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1" name="Freeform: Shape 9"/>
          <p:cNvSpPr/>
          <p:nvPr/>
        </p:nvSpPr>
        <p:spPr>
          <a:xfrm>
            <a:off x="10654049" y="-1"/>
            <a:ext cx="1294670" cy="1177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54" fill="norm" stroke="1" extrusionOk="0">
                <a:moveTo>
                  <a:pt x="5656" y="0"/>
                </a:moveTo>
                <a:lnTo>
                  <a:pt x="10527" y="0"/>
                </a:lnTo>
                <a:lnTo>
                  <a:pt x="10867" y="1029"/>
                </a:lnTo>
                <a:cubicBezTo>
                  <a:pt x="11779" y="3790"/>
                  <a:pt x="11779" y="3790"/>
                  <a:pt x="11779" y="3790"/>
                </a:cubicBezTo>
                <a:cubicBezTo>
                  <a:pt x="12179" y="2876"/>
                  <a:pt x="12131" y="2962"/>
                  <a:pt x="12754" y="1843"/>
                </a:cubicBezTo>
                <a:cubicBezTo>
                  <a:pt x="13128" y="1267"/>
                  <a:pt x="13454" y="776"/>
                  <a:pt x="13736" y="390"/>
                </a:cubicBezTo>
                <a:lnTo>
                  <a:pt x="14041" y="0"/>
                </a:lnTo>
                <a:lnTo>
                  <a:pt x="17968" y="0"/>
                </a:lnTo>
                <a:lnTo>
                  <a:pt x="18261" y="415"/>
                </a:lnTo>
                <a:cubicBezTo>
                  <a:pt x="18460" y="757"/>
                  <a:pt x="18586" y="1109"/>
                  <a:pt x="18662" y="1456"/>
                </a:cubicBezTo>
                <a:cubicBezTo>
                  <a:pt x="18782" y="2012"/>
                  <a:pt x="18717" y="2323"/>
                  <a:pt x="18477" y="2754"/>
                </a:cubicBezTo>
                <a:cubicBezTo>
                  <a:pt x="15545" y="7642"/>
                  <a:pt x="15545" y="7642"/>
                  <a:pt x="15545" y="7642"/>
                </a:cubicBezTo>
                <a:cubicBezTo>
                  <a:pt x="18574" y="7796"/>
                  <a:pt x="18574" y="7796"/>
                  <a:pt x="18574" y="7796"/>
                </a:cubicBezTo>
                <a:cubicBezTo>
                  <a:pt x="19611" y="7668"/>
                  <a:pt x="20254" y="7866"/>
                  <a:pt x="20674" y="8269"/>
                </a:cubicBezTo>
                <a:cubicBezTo>
                  <a:pt x="21094" y="8672"/>
                  <a:pt x="21293" y="9280"/>
                  <a:pt x="21366" y="9922"/>
                </a:cubicBezTo>
                <a:cubicBezTo>
                  <a:pt x="21499" y="10842"/>
                  <a:pt x="21524" y="11569"/>
                  <a:pt x="21363" y="12053"/>
                </a:cubicBezTo>
                <a:cubicBezTo>
                  <a:pt x="21201" y="12536"/>
                  <a:pt x="20806" y="12861"/>
                  <a:pt x="20050" y="13061"/>
                </a:cubicBezTo>
                <a:cubicBezTo>
                  <a:pt x="19673" y="13160"/>
                  <a:pt x="19421" y="13227"/>
                  <a:pt x="19217" y="13207"/>
                </a:cubicBezTo>
                <a:cubicBezTo>
                  <a:pt x="18761" y="13254"/>
                  <a:pt x="18587" y="13374"/>
                  <a:pt x="16877" y="13165"/>
                </a:cubicBezTo>
                <a:cubicBezTo>
                  <a:pt x="15042" y="12989"/>
                  <a:pt x="15402" y="13114"/>
                  <a:pt x="14556" y="12897"/>
                </a:cubicBezTo>
                <a:cubicBezTo>
                  <a:pt x="15707" y="17587"/>
                  <a:pt x="15707" y="17587"/>
                  <a:pt x="15707" y="17587"/>
                </a:cubicBezTo>
                <a:cubicBezTo>
                  <a:pt x="15979" y="18837"/>
                  <a:pt x="16034" y="19704"/>
                  <a:pt x="15699" y="20306"/>
                </a:cubicBezTo>
                <a:cubicBezTo>
                  <a:pt x="15490" y="20876"/>
                  <a:pt x="14920" y="21320"/>
                  <a:pt x="14213" y="21434"/>
                </a:cubicBezTo>
                <a:cubicBezTo>
                  <a:pt x="13583" y="21600"/>
                  <a:pt x="13049" y="21594"/>
                  <a:pt x="12611" y="21416"/>
                </a:cubicBezTo>
                <a:cubicBezTo>
                  <a:pt x="12221" y="21152"/>
                  <a:pt x="11740" y="20471"/>
                  <a:pt x="11343" y="19254"/>
                </a:cubicBezTo>
                <a:cubicBezTo>
                  <a:pt x="9758" y="13798"/>
                  <a:pt x="9758" y="13798"/>
                  <a:pt x="9758" y="13798"/>
                </a:cubicBezTo>
                <a:cubicBezTo>
                  <a:pt x="7472" y="18294"/>
                  <a:pt x="7472" y="18294"/>
                  <a:pt x="7472" y="18294"/>
                </a:cubicBezTo>
                <a:cubicBezTo>
                  <a:pt x="7054" y="19433"/>
                  <a:pt x="6467" y="20102"/>
                  <a:pt x="5711" y="20302"/>
                </a:cubicBezTo>
                <a:cubicBezTo>
                  <a:pt x="5334" y="20402"/>
                  <a:pt x="4926" y="20363"/>
                  <a:pt x="4614" y="20152"/>
                </a:cubicBezTo>
                <a:cubicBezTo>
                  <a:pt x="4175" y="19974"/>
                  <a:pt x="3911" y="19676"/>
                  <a:pt x="3617" y="19240"/>
                </a:cubicBezTo>
                <a:cubicBezTo>
                  <a:pt x="3539" y="19187"/>
                  <a:pt x="3430" y="18995"/>
                  <a:pt x="3322" y="18804"/>
                </a:cubicBezTo>
                <a:cubicBezTo>
                  <a:pt x="3136" y="18559"/>
                  <a:pt x="2950" y="18315"/>
                  <a:pt x="2967" y="18090"/>
                </a:cubicBezTo>
                <a:cubicBezTo>
                  <a:pt x="2829" y="17759"/>
                  <a:pt x="2912" y="17223"/>
                  <a:pt x="3169" y="16567"/>
                </a:cubicBezTo>
                <a:cubicBezTo>
                  <a:pt x="3300" y="15945"/>
                  <a:pt x="3893" y="14687"/>
                  <a:pt x="4772" y="12912"/>
                </a:cubicBezTo>
                <a:cubicBezTo>
                  <a:pt x="5269" y="11826"/>
                  <a:pt x="6251" y="10832"/>
                  <a:pt x="6299" y="10746"/>
                </a:cubicBezTo>
                <a:cubicBezTo>
                  <a:pt x="6017" y="10674"/>
                  <a:pt x="5045" y="10490"/>
                  <a:pt x="4355" y="10379"/>
                </a:cubicBezTo>
                <a:cubicBezTo>
                  <a:pt x="4121" y="10220"/>
                  <a:pt x="3101" y="10123"/>
                  <a:pt x="1943" y="9694"/>
                </a:cubicBezTo>
                <a:cubicBezTo>
                  <a:pt x="863" y="9319"/>
                  <a:pt x="1240" y="9219"/>
                  <a:pt x="616" y="8796"/>
                </a:cubicBezTo>
                <a:cubicBezTo>
                  <a:pt x="382" y="8638"/>
                  <a:pt x="243" y="8307"/>
                  <a:pt x="123" y="7752"/>
                </a:cubicBezTo>
                <a:cubicBezTo>
                  <a:pt x="-76" y="7143"/>
                  <a:pt x="7" y="6607"/>
                  <a:pt x="91" y="6071"/>
                </a:cubicBezTo>
                <a:cubicBezTo>
                  <a:pt x="209" y="5085"/>
                  <a:pt x="766" y="4277"/>
                  <a:pt x="1648" y="4044"/>
                </a:cubicBezTo>
                <a:cubicBezTo>
                  <a:pt x="2025" y="3944"/>
                  <a:pt x="2433" y="3983"/>
                  <a:pt x="3045" y="4042"/>
                </a:cubicBezTo>
                <a:cubicBezTo>
                  <a:pt x="5188" y="5018"/>
                  <a:pt x="5158" y="4879"/>
                  <a:pt x="7054" y="5332"/>
                </a:cubicBezTo>
                <a:cubicBezTo>
                  <a:pt x="6120" y="2568"/>
                  <a:pt x="6120" y="2568"/>
                  <a:pt x="6120" y="2568"/>
                </a:cubicBezTo>
                <a:cubicBezTo>
                  <a:pt x="6138" y="2343"/>
                  <a:pt x="6078" y="2065"/>
                  <a:pt x="5970" y="1873"/>
                </a:cubicBezTo>
                <a:cubicBezTo>
                  <a:pt x="5939" y="1734"/>
                  <a:pt x="5831" y="1543"/>
                  <a:pt x="5801" y="1404"/>
                </a:cubicBezTo>
                <a:cubicBezTo>
                  <a:pt x="5680" y="848"/>
                  <a:pt x="5633" y="402"/>
                  <a:pt x="5646" y="40"/>
                </a:cubicBezTo>
                <a:lnTo>
                  <a:pt x="5656" y="0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meline/Chart/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标题文本"/>
          <p:cNvSpPr txBox="1"/>
          <p:nvPr>
            <p:ph type="title"/>
          </p:nvPr>
        </p:nvSpPr>
        <p:spPr>
          <a:xfrm>
            <a:off x="719999" y="619199"/>
            <a:ext cx="10728323" cy="788668"/>
          </a:xfrm>
          <a:prstGeom prst="rect">
            <a:avLst/>
          </a:prstGeom>
        </p:spPr>
        <p:txBody>
          <a:bodyPr anchor="ctr"/>
          <a:lstStyle>
            <a:lvl1pPr algn="ctr"/>
          </a:lstStyle>
          <a:p>
            <a:pPr/>
            <a:r>
              <a:t>标题文本</a:t>
            </a:r>
          </a:p>
        </p:txBody>
      </p:sp>
      <p:grpSp>
        <p:nvGrpSpPr>
          <p:cNvPr id="73" name="Group 5"/>
          <p:cNvGrpSpPr/>
          <p:nvPr/>
        </p:nvGrpSpPr>
        <p:grpSpPr>
          <a:xfrm>
            <a:off x="441739" y="367510"/>
            <a:ext cx="651412" cy="1516633"/>
            <a:chOff x="0" y="0"/>
            <a:chExt cx="651411" cy="1516631"/>
          </a:xfrm>
        </p:grpSpPr>
        <p:sp>
          <p:nvSpPr>
            <p:cNvPr id="70" name="Freeform 78"/>
            <p:cNvSpPr/>
            <p:nvPr/>
          </p:nvSpPr>
          <p:spPr>
            <a:xfrm rot="16800114">
              <a:off x="163987" y="1062702"/>
              <a:ext cx="413991" cy="426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0" h="21336" fill="norm" stroke="1" extrusionOk="0">
                  <a:moveTo>
                    <a:pt x="11617" y="19896"/>
                  </a:moveTo>
                  <a:cubicBezTo>
                    <a:pt x="10872" y="19176"/>
                    <a:pt x="11245" y="19536"/>
                    <a:pt x="8638" y="17016"/>
                  </a:cubicBezTo>
                  <a:cubicBezTo>
                    <a:pt x="6031" y="14136"/>
                    <a:pt x="4914" y="12696"/>
                    <a:pt x="4914" y="12696"/>
                  </a:cubicBezTo>
                  <a:cubicBezTo>
                    <a:pt x="2679" y="10536"/>
                    <a:pt x="4914" y="13056"/>
                    <a:pt x="2307" y="10176"/>
                  </a:cubicBezTo>
                  <a:cubicBezTo>
                    <a:pt x="817" y="8376"/>
                    <a:pt x="72" y="6936"/>
                    <a:pt x="72" y="5856"/>
                  </a:cubicBezTo>
                  <a:cubicBezTo>
                    <a:pt x="-300" y="4416"/>
                    <a:pt x="817" y="2976"/>
                    <a:pt x="2307" y="1176"/>
                  </a:cubicBezTo>
                  <a:cubicBezTo>
                    <a:pt x="3424" y="456"/>
                    <a:pt x="4541" y="-264"/>
                    <a:pt x="6031" y="96"/>
                  </a:cubicBezTo>
                  <a:cubicBezTo>
                    <a:pt x="7521" y="96"/>
                    <a:pt x="9010" y="816"/>
                    <a:pt x="10500" y="1896"/>
                  </a:cubicBezTo>
                  <a:cubicBezTo>
                    <a:pt x="11245" y="2616"/>
                    <a:pt x="11245" y="2616"/>
                    <a:pt x="11245" y="2616"/>
                  </a:cubicBezTo>
                  <a:cubicBezTo>
                    <a:pt x="11990" y="3696"/>
                    <a:pt x="13479" y="5136"/>
                    <a:pt x="13852" y="5136"/>
                  </a:cubicBezTo>
                  <a:cubicBezTo>
                    <a:pt x="15341" y="6936"/>
                    <a:pt x="14597" y="6216"/>
                    <a:pt x="16086" y="7656"/>
                  </a:cubicBezTo>
                  <a:cubicBezTo>
                    <a:pt x="18693" y="10176"/>
                    <a:pt x="18321" y="10176"/>
                    <a:pt x="19810" y="11616"/>
                  </a:cubicBezTo>
                  <a:cubicBezTo>
                    <a:pt x="20928" y="13056"/>
                    <a:pt x="21300" y="14136"/>
                    <a:pt x="21300" y="15576"/>
                  </a:cubicBezTo>
                  <a:cubicBezTo>
                    <a:pt x="21300" y="16656"/>
                    <a:pt x="20555" y="17736"/>
                    <a:pt x="19438" y="19176"/>
                  </a:cubicBezTo>
                  <a:cubicBezTo>
                    <a:pt x="17948" y="20616"/>
                    <a:pt x="16459" y="21336"/>
                    <a:pt x="15341" y="21336"/>
                  </a:cubicBezTo>
                  <a:cubicBezTo>
                    <a:pt x="14224" y="21336"/>
                    <a:pt x="13107" y="20976"/>
                    <a:pt x="11617" y="19896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71" name="Freeform 79"/>
            <p:cNvSpPr/>
            <p:nvPr/>
          </p:nvSpPr>
          <p:spPr>
            <a:xfrm rot="16800114">
              <a:off x="114764" y="459926"/>
              <a:ext cx="286518" cy="4734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22" h="17918" fill="norm" stroke="1" extrusionOk="0">
                  <a:moveTo>
                    <a:pt x="3621" y="15070"/>
                  </a:moveTo>
                  <a:cubicBezTo>
                    <a:pt x="3180" y="13430"/>
                    <a:pt x="2740" y="13156"/>
                    <a:pt x="2299" y="12063"/>
                  </a:cubicBezTo>
                  <a:cubicBezTo>
                    <a:pt x="1858" y="9602"/>
                    <a:pt x="1417" y="8235"/>
                    <a:pt x="536" y="6321"/>
                  </a:cubicBezTo>
                  <a:cubicBezTo>
                    <a:pt x="-2991" y="-241"/>
                    <a:pt x="11997" y="-2702"/>
                    <a:pt x="13760" y="3860"/>
                  </a:cubicBezTo>
                  <a:cubicBezTo>
                    <a:pt x="15964" y="9055"/>
                    <a:pt x="18609" y="13703"/>
                    <a:pt x="16846" y="16437"/>
                  </a:cubicBezTo>
                  <a:cubicBezTo>
                    <a:pt x="13760" y="18351"/>
                    <a:pt x="5385" y="18898"/>
                    <a:pt x="3621" y="1507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72" name="Freeform 85"/>
            <p:cNvSpPr/>
            <p:nvPr/>
          </p:nvSpPr>
          <p:spPr>
            <a:xfrm rot="16800114">
              <a:off x="268892" y="-66533"/>
              <a:ext cx="258355" cy="468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4985"/>
                  </a:moveTo>
                  <a:cubicBezTo>
                    <a:pt x="21600" y="3323"/>
                    <a:pt x="21000" y="2326"/>
                    <a:pt x="20400" y="1662"/>
                  </a:cubicBezTo>
                  <a:cubicBezTo>
                    <a:pt x="19800" y="997"/>
                    <a:pt x="18600" y="665"/>
                    <a:pt x="16800" y="332"/>
                  </a:cubicBezTo>
                  <a:cubicBezTo>
                    <a:pt x="16200" y="332"/>
                    <a:pt x="15000" y="332"/>
                    <a:pt x="13800" y="0"/>
                  </a:cubicBezTo>
                  <a:cubicBezTo>
                    <a:pt x="11400" y="0"/>
                    <a:pt x="9600" y="0"/>
                    <a:pt x="7800" y="332"/>
                  </a:cubicBezTo>
                  <a:cubicBezTo>
                    <a:pt x="6600" y="665"/>
                    <a:pt x="5400" y="1329"/>
                    <a:pt x="4200" y="2991"/>
                  </a:cubicBezTo>
                  <a:cubicBezTo>
                    <a:pt x="3600" y="4320"/>
                    <a:pt x="3000" y="5649"/>
                    <a:pt x="2400" y="6314"/>
                  </a:cubicBezTo>
                  <a:cubicBezTo>
                    <a:pt x="1200" y="9637"/>
                    <a:pt x="0" y="14622"/>
                    <a:pt x="0" y="14622"/>
                  </a:cubicBezTo>
                  <a:cubicBezTo>
                    <a:pt x="0" y="16615"/>
                    <a:pt x="0" y="18277"/>
                    <a:pt x="600" y="19274"/>
                  </a:cubicBezTo>
                  <a:cubicBezTo>
                    <a:pt x="1200" y="20271"/>
                    <a:pt x="3000" y="20935"/>
                    <a:pt x="4800" y="21268"/>
                  </a:cubicBezTo>
                  <a:cubicBezTo>
                    <a:pt x="6600" y="21600"/>
                    <a:pt x="7800" y="21600"/>
                    <a:pt x="9600" y="21600"/>
                  </a:cubicBezTo>
                  <a:cubicBezTo>
                    <a:pt x="11400" y="21600"/>
                    <a:pt x="13200" y="21268"/>
                    <a:pt x="15000" y="20935"/>
                  </a:cubicBezTo>
                  <a:cubicBezTo>
                    <a:pt x="16800" y="20271"/>
                    <a:pt x="18000" y="19606"/>
                    <a:pt x="18600" y="18277"/>
                  </a:cubicBezTo>
                  <a:cubicBezTo>
                    <a:pt x="19200" y="16615"/>
                    <a:pt x="18600" y="17945"/>
                    <a:pt x="20400" y="13292"/>
                  </a:cubicBezTo>
                  <a:lnTo>
                    <a:pt x="21600" y="4985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grpSp>
        <p:nvGrpSpPr>
          <p:cNvPr id="77" name="Group 9"/>
          <p:cNvGrpSpPr/>
          <p:nvPr/>
        </p:nvGrpSpPr>
        <p:grpSpPr>
          <a:xfrm>
            <a:off x="10974413" y="224456"/>
            <a:ext cx="683103" cy="1697330"/>
            <a:chOff x="0" y="0"/>
            <a:chExt cx="683101" cy="1697328"/>
          </a:xfrm>
        </p:grpSpPr>
        <p:sp>
          <p:nvSpPr>
            <p:cNvPr id="74" name="Freeform 80"/>
            <p:cNvSpPr/>
            <p:nvPr/>
          </p:nvSpPr>
          <p:spPr>
            <a:xfrm>
              <a:off x="212374" y="727700"/>
              <a:ext cx="470728" cy="237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7" fill="norm" stroke="1" extrusionOk="0">
                  <a:moveTo>
                    <a:pt x="17345" y="20965"/>
                  </a:moveTo>
                  <a:cubicBezTo>
                    <a:pt x="15382" y="20965"/>
                    <a:pt x="17345" y="21600"/>
                    <a:pt x="12764" y="20965"/>
                  </a:cubicBezTo>
                  <a:cubicBezTo>
                    <a:pt x="7855" y="20965"/>
                    <a:pt x="6873" y="20965"/>
                    <a:pt x="6873" y="20965"/>
                  </a:cubicBezTo>
                  <a:cubicBezTo>
                    <a:pt x="3927" y="20329"/>
                    <a:pt x="3927" y="20329"/>
                    <a:pt x="3927" y="20329"/>
                  </a:cubicBezTo>
                  <a:cubicBezTo>
                    <a:pt x="2291" y="19694"/>
                    <a:pt x="1309" y="19059"/>
                    <a:pt x="982" y="17788"/>
                  </a:cubicBezTo>
                  <a:cubicBezTo>
                    <a:pt x="327" y="16518"/>
                    <a:pt x="0" y="15247"/>
                    <a:pt x="0" y="13341"/>
                  </a:cubicBezTo>
                  <a:cubicBezTo>
                    <a:pt x="0" y="13341"/>
                    <a:pt x="0" y="12071"/>
                    <a:pt x="0" y="10165"/>
                  </a:cubicBezTo>
                  <a:cubicBezTo>
                    <a:pt x="0" y="8259"/>
                    <a:pt x="327" y="6353"/>
                    <a:pt x="982" y="4447"/>
                  </a:cubicBezTo>
                  <a:cubicBezTo>
                    <a:pt x="1309" y="3176"/>
                    <a:pt x="2291" y="1906"/>
                    <a:pt x="3600" y="1906"/>
                  </a:cubicBezTo>
                  <a:cubicBezTo>
                    <a:pt x="5236" y="1271"/>
                    <a:pt x="6545" y="1271"/>
                    <a:pt x="7527" y="1271"/>
                  </a:cubicBezTo>
                  <a:cubicBezTo>
                    <a:pt x="10473" y="635"/>
                    <a:pt x="12109" y="0"/>
                    <a:pt x="14073" y="0"/>
                  </a:cubicBezTo>
                  <a:cubicBezTo>
                    <a:pt x="15709" y="0"/>
                    <a:pt x="15709" y="0"/>
                    <a:pt x="15709" y="0"/>
                  </a:cubicBezTo>
                  <a:cubicBezTo>
                    <a:pt x="17673" y="635"/>
                    <a:pt x="19309" y="1906"/>
                    <a:pt x="20291" y="2541"/>
                  </a:cubicBezTo>
                  <a:cubicBezTo>
                    <a:pt x="21273" y="3812"/>
                    <a:pt x="21600" y="5718"/>
                    <a:pt x="21600" y="8259"/>
                  </a:cubicBezTo>
                  <a:cubicBezTo>
                    <a:pt x="21600" y="9529"/>
                    <a:pt x="21600" y="10800"/>
                    <a:pt x="21600" y="12706"/>
                  </a:cubicBezTo>
                  <a:cubicBezTo>
                    <a:pt x="21273" y="14612"/>
                    <a:pt x="20945" y="16518"/>
                    <a:pt x="20291" y="18424"/>
                  </a:cubicBezTo>
                  <a:cubicBezTo>
                    <a:pt x="19636" y="19694"/>
                    <a:pt x="18655" y="20329"/>
                    <a:pt x="17345" y="2096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75" name="Freeform 84"/>
            <p:cNvSpPr/>
            <p:nvPr/>
          </p:nvSpPr>
          <p:spPr>
            <a:xfrm rot="874526">
              <a:off x="82044" y="43754"/>
              <a:ext cx="401581" cy="421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32" fill="norm" stroke="1" extrusionOk="0">
                  <a:moveTo>
                    <a:pt x="1516" y="12240"/>
                  </a:moveTo>
                  <a:cubicBezTo>
                    <a:pt x="1895" y="11880"/>
                    <a:pt x="6442" y="6480"/>
                    <a:pt x="6442" y="6480"/>
                  </a:cubicBezTo>
                  <a:cubicBezTo>
                    <a:pt x="7958" y="5040"/>
                    <a:pt x="9095" y="3600"/>
                    <a:pt x="9853" y="2880"/>
                  </a:cubicBezTo>
                  <a:cubicBezTo>
                    <a:pt x="10989" y="1800"/>
                    <a:pt x="10989" y="1800"/>
                    <a:pt x="10989" y="1800"/>
                  </a:cubicBezTo>
                  <a:cubicBezTo>
                    <a:pt x="12884" y="720"/>
                    <a:pt x="14400" y="0"/>
                    <a:pt x="15537" y="0"/>
                  </a:cubicBezTo>
                  <a:cubicBezTo>
                    <a:pt x="16674" y="360"/>
                    <a:pt x="17811" y="720"/>
                    <a:pt x="19326" y="2160"/>
                  </a:cubicBezTo>
                  <a:cubicBezTo>
                    <a:pt x="20842" y="3600"/>
                    <a:pt x="21600" y="4680"/>
                    <a:pt x="21221" y="5760"/>
                  </a:cubicBezTo>
                  <a:cubicBezTo>
                    <a:pt x="21221" y="6840"/>
                    <a:pt x="20463" y="8280"/>
                    <a:pt x="19326" y="10080"/>
                  </a:cubicBezTo>
                  <a:cubicBezTo>
                    <a:pt x="19326" y="10080"/>
                    <a:pt x="12505" y="17280"/>
                    <a:pt x="10989" y="19080"/>
                  </a:cubicBezTo>
                  <a:cubicBezTo>
                    <a:pt x="9474" y="20520"/>
                    <a:pt x="7958" y="21240"/>
                    <a:pt x="6442" y="21240"/>
                  </a:cubicBezTo>
                  <a:cubicBezTo>
                    <a:pt x="4926" y="21600"/>
                    <a:pt x="3411" y="20880"/>
                    <a:pt x="1895" y="19440"/>
                  </a:cubicBezTo>
                  <a:cubicBezTo>
                    <a:pt x="758" y="18360"/>
                    <a:pt x="0" y="17280"/>
                    <a:pt x="0" y="16200"/>
                  </a:cubicBezTo>
                  <a:cubicBezTo>
                    <a:pt x="0" y="15120"/>
                    <a:pt x="758" y="13680"/>
                    <a:pt x="1516" y="1224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76" name="Freeform 87"/>
            <p:cNvSpPr/>
            <p:nvPr/>
          </p:nvSpPr>
          <p:spPr>
            <a:xfrm rot="20630858">
              <a:off x="50796" y="1229848"/>
              <a:ext cx="393603" cy="421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6224"/>
                  </a:moveTo>
                  <a:cubicBezTo>
                    <a:pt x="0" y="5125"/>
                    <a:pt x="0" y="4393"/>
                    <a:pt x="393" y="4027"/>
                  </a:cubicBezTo>
                  <a:cubicBezTo>
                    <a:pt x="785" y="3295"/>
                    <a:pt x="1178" y="2929"/>
                    <a:pt x="1571" y="2197"/>
                  </a:cubicBezTo>
                  <a:cubicBezTo>
                    <a:pt x="2356" y="1831"/>
                    <a:pt x="2749" y="1464"/>
                    <a:pt x="2749" y="1464"/>
                  </a:cubicBezTo>
                  <a:cubicBezTo>
                    <a:pt x="3535" y="732"/>
                    <a:pt x="4713" y="366"/>
                    <a:pt x="5498" y="0"/>
                  </a:cubicBezTo>
                  <a:cubicBezTo>
                    <a:pt x="6676" y="0"/>
                    <a:pt x="7855" y="366"/>
                    <a:pt x="9033" y="1098"/>
                  </a:cubicBezTo>
                  <a:cubicBezTo>
                    <a:pt x="10211" y="1464"/>
                    <a:pt x="11389" y="2563"/>
                    <a:pt x="12175" y="4027"/>
                  </a:cubicBezTo>
                  <a:cubicBezTo>
                    <a:pt x="14924" y="7322"/>
                    <a:pt x="14924" y="7322"/>
                    <a:pt x="14924" y="7322"/>
                  </a:cubicBezTo>
                  <a:cubicBezTo>
                    <a:pt x="18851" y="11349"/>
                    <a:pt x="18851" y="11349"/>
                    <a:pt x="18851" y="11349"/>
                  </a:cubicBezTo>
                  <a:cubicBezTo>
                    <a:pt x="20422" y="13180"/>
                    <a:pt x="21207" y="14644"/>
                    <a:pt x="21600" y="15742"/>
                  </a:cubicBezTo>
                  <a:cubicBezTo>
                    <a:pt x="21600" y="17207"/>
                    <a:pt x="21207" y="19037"/>
                    <a:pt x="19244" y="20136"/>
                  </a:cubicBezTo>
                  <a:cubicBezTo>
                    <a:pt x="17673" y="21234"/>
                    <a:pt x="16102" y="21600"/>
                    <a:pt x="14924" y="21600"/>
                  </a:cubicBezTo>
                  <a:cubicBezTo>
                    <a:pt x="14531" y="21600"/>
                    <a:pt x="13745" y="21600"/>
                    <a:pt x="12960" y="21234"/>
                  </a:cubicBezTo>
                  <a:cubicBezTo>
                    <a:pt x="12175" y="20868"/>
                    <a:pt x="11389" y="20136"/>
                    <a:pt x="10211" y="19403"/>
                  </a:cubicBezTo>
                  <a:cubicBezTo>
                    <a:pt x="9033" y="18305"/>
                    <a:pt x="1964" y="9885"/>
                    <a:pt x="1964" y="9885"/>
                  </a:cubicBezTo>
                  <a:cubicBezTo>
                    <a:pt x="785" y="8420"/>
                    <a:pt x="0" y="6956"/>
                    <a:pt x="0" y="6224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sp>
        <p:nvSpPr>
          <p:cNvPr id="78" name="正文级别 1…"/>
          <p:cNvSpPr txBox="1"/>
          <p:nvPr>
            <p:ph type="body" idx="1"/>
          </p:nvPr>
        </p:nvSpPr>
        <p:spPr>
          <a:xfrm>
            <a:off x="774132" y="2385982"/>
            <a:ext cx="10643736" cy="3248976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13"/>
          <p:cNvSpPr/>
          <p:nvPr>
            <p:ph type="pic" sz="half" idx="21"/>
          </p:nvPr>
        </p:nvSpPr>
        <p:spPr>
          <a:xfrm>
            <a:off x="0" y="1"/>
            <a:ext cx="4817996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Picture Placeholder 14"/>
          <p:cNvSpPr/>
          <p:nvPr>
            <p:ph type="pic" sz="half" idx="22"/>
          </p:nvPr>
        </p:nvSpPr>
        <p:spPr>
          <a:xfrm>
            <a:off x="7374704" y="-3"/>
            <a:ext cx="4817298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8" name="标题文本"/>
          <p:cNvSpPr txBox="1"/>
          <p:nvPr>
            <p:ph type="title"/>
          </p:nvPr>
        </p:nvSpPr>
        <p:spPr>
          <a:xfrm>
            <a:off x="3668764" y="728528"/>
            <a:ext cx="4929136" cy="3694557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20000"/>
              </a:lnSpc>
              <a:spcBef>
                <a:spcPts val="1000"/>
              </a:spcBef>
              <a:defRPr sz="4400"/>
            </a:lvl1pPr>
          </a:lstStyle>
          <a:p>
            <a:pPr/>
            <a:r>
              <a:t>标题文本</a:t>
            </a:r>
          </a:p>
        </p:txBody>
      </p:sp>
      <p:sp>
        <p:nvSpPr>
          <p:cNvPr id="89" name="正文级别 1…"/>
          <p:cNvSpPr txBox="1"/>
          <p:nvPr>
            <p:ph type="body" sz="quarter" idx="1"/>
          </p:nvPr>
        </p:nvSpPr>
        <p:spPr>
          <a:xfrm>
            <a:off x="3628230" y="4818014"/>
            <a:ext cx="4935539" cy="853445"/>
          </a:xfrm>
          <a:prstGeom prst="rect">
            <a:avLst/>
          </a:prstGeom>
        </p:spPr>
        <p:txBody>
          <a:bodyPr/>
          <a:lstStyle>
            <a:lvl1pPr algn="ctr">
              <a:buClrTx/>
              <a:buSzTx/>
              <a:buFontTx/>
              <a:buNone/>
              <a:defRPr spc="20" sz="2800">
                <a:solidFill>
                  <a:srgbClr val="C1D0D0"/>
                </a:solidFill>
              </a:defRPr>
            </a:lvl1pPr>
            <a:lvl2pPr marL="7772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2pPr>
            <a:lvl3pPr marL="12344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3pPr>
            <a:lvl4pPr marL="16916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4pPr>
            <a:lvl5pPr marL="21488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13"/>
          <p:cNvSpPr/>
          <p:nvPr>
            <p:ph type="pic" sz="half" idx="21"/>
          </p:nvPr>
        </p:nvSpPr>
        <p:spPr>
          <a:xfrm>
            <a:off x="0" y="1"/>
            <a:ext cx="4817996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8" name="Picture Placeholder 14"/>
          <p:cNvSpPr/>
          <p:nvPr>
            <p:ph type="pic" sz="half" idx="22"/>
          </p:nvPr>
        </p:nvSpPr>
        <p:spPr>
          <a:xfrm>
            <a:off x="7374704" y="-3"/>
            <a:ext cx="4817298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9" name="标题文本"/>
          <p:cNvSpPr txBox="1"/>
          <p:nvPr>
            <p:ph type="title"/>
          </p:nvPr>
        </p:nvSpPr>
        <p:spPr>
          <a:xfrm>
            <a:off x="3668764" y="728528"/>
            <a:ext cx="4929136" cy="3694557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20000"/>
              </a:lnSpc>
              <a:spcBef>
                <a:spcPts val="1000"/>
              </a:spcBef>
              <a:defRPr sz="4400"/>
            </a:lvl1pPr>
          </a:lstStyle>
          <a:p>
            <a:pPr/>
            <a:r>
              <a:t>标题文本</a:t>
            </a:r>
          </a:p>
        </p:txBody>
      </p:sp>
      <p:sp>
        <p:nvSpPr>
          <p:cNvPr id="100" name="正文级别 1…"/>
          <p:cNvSpPr txBox="1"/>
          <p:nvPr>
            <p:ph type="body" sz="quarter" idx="1"/>
          </p:nvPr>
        </p:nvSpPr>
        <p:spPr>
          <a:xfrm>
            <a:off x="3628230" y="4818014"/>
            <a:ext cx="4935539" cy="853445"/>
          </a:xfrm>
          <a:prstGeom prst="rect">
            <a:avLst/>
          </a:prstGeom>
        </p:spPr>
        <p:txBody>
          <a:bodyPr/>
          <a:lstStyle>
            <a:lvl1pPr algn="ctr">
              <a:buClrTx/>
              <a:buSzTx/>
              <a:buFontTx/>
              <a:buNone/>
              <a:defRPr spc="20" sz="2800">
                <a:solidFill>
                  <a:srgbClr val="C1D0D0"/>
                </a:solidFill>
              </a:defRPr>
            </a:lvl1pPr>
            <a:lvl2pPr marL="7772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2pPr>
            <a:lvl3pPr marL="12344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3pPr>
            <a:lvl4pPr marL="16916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4pPr>
            <a:lvl5pPr marL="2148839" indent="-320039" algn="ctr">
              <a:buClrTx/>
              <a:buFontTx/>
              <a:defRPr spc="20" sz="2800">
                <a:solidFill>
                  <a:srgbClr val="C1D0D0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标题文本"/>
          <p:cNvSpPr txBox="1"/>
          <p:nvPr>
            <p:ph type="title"/>
          </p:nvPr>
        </p:nvSpPr>
        <p:spPr>
          <a:xfrm>
            <a:off x="719999" y="619199"/>
            <a:ext cx="10728326" cy="673006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09" name="Freeform: Shape 10"/>
          <p:cNvSpPr/>
          <p:nvPr/>
        </p:nvSpPr>
        <p:spPr>
          <a:xfrm>
            <a:off x="10654049" y="-1"/>
            <a:ext cx="1294670" cy="1177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54" fill="norm" stroke="1" extrusionOk="0">
                <a:moveTo>
                  <a:pt x="5656" y="0"/>
                </a:moveTo>
                <a:lnTo>
                  <a:pt x="10527" y="0"/>
                </a:lnTo>
                <a:lnTo>
                  <a:pt x="10867" y="1029"/>
                </a:lnTo>
                <a:cubicBezTo>
                  <a:pt x="11779" y="3790"/>
                  <a:pt x="11779" y="3790"/>
                  <a:pt x="11779" y="3790"/>
                </a:cubicBezTo>
                <a:cubicBezTo>
                  <a:pt x="12179" y="2876"/>
                  <a:pt x="12131" y="2962"/>
                  <a:pt x="12754" y="1843"/>
                </a:cubicBezTo>
                <a:cubicBezTo>
                  <a:pt x="13128" y="1267"/>
                  <a:pt x="13454" y="776"/>
                  <a:pt x="13736" y="390"/>
                </a:cubicBezTo>
                <a:lnTo>
                  <a:pt x="14041" y="0"/>
                </a:lnTo>
                <a:lnTo>
                  <a:pt x="17968" y="0"/>
                </a:lnTo>
                <a:lnTo>
                  <a:pt x="18261" y="415"/>
                </a:lnTo>
                <a:cubicBezTo>
                  <a:pt x="18460" y="757"/>
                  <a:pt x="18586" y="1109"/>
                  <a:pt x="18662" y="1456"/>
                </a:cubicBezTo>
                <a:cubicBezTo>
                  <a:pt x="18782" y="2012"/>
                  <a:pt x="18717" y="2323"/>
                  <a:pt x="18477" y="2754"/>
                </a:cubicBezTo>
                <a:cubicBezTo>
                  <a:pt x="15545" y="7642"/>
                  <a:pt x="15545" y="7642"/>
                  <a:pt x="15545" y="7642"/>
                </a:cubicBezTo>
                <a:cubicBezTo>
                  <a:pt x="18574" y="7796"/>
                  <a:pt x="18574" y="7796"/>
                  <a:pt x="18574" y="7796"/>
                </a:cubicBezTo>
                <a:cubicBezTo>
                  <a:pt x="19611" y="7668"/>
                  <a:pt x="20254" y="7866"/>
                  <a:pt x="20674" y="8269"/>
                </a:cubicBezTo>
                <a:cubicBezTo>
                  <a:pt x="21094" y="8672"/>
                  <a:pt x="21293" y="9280"/>
                  <a:pt x="21366" y="9922"/>
                </a:cubicBezTo>
                <a:cubicBezTo>
                  <a:pt x="21499" y="10842"/>
                  <a:pt x="21524" y="11569"/>
                  <a:pt x="21363" y="12053"/>
                </a:cubicBezTo>
                <a:cubicBezTo>
                  <a:pt x="21201" y="12536"/>
                  <a:pt x="20806" y="12861"/>
                  <a:pt x="20050" y="13061"/>
                </a:cubicBezTo>
                <a:cubicBezTo>
                  <a:pt x="19673" y="13160"/>
                  <a:pt x="19421" y="13227"/>
                  <a:pt x="19217" y="13207"/>
                </a:cubicBezTo>
                <a:cubicBezTo>
                  <a:pt x="18761" y="13254"/>
                  <a:pt x="18587" y="13374"/>
                  <a:pt x="16877" y="13165"/>
                </a:cubicBezTo>
                <a:cubicBezTo>
                  <a:pt x="15042" y="12989"/>
                  <a:pt x="15402" y="13114"/>
                  <a:pt x="14556" y="12897"/>
                </a:cubicBezTo>
                <a:cubicBezTo>
                  <a:pt x="15707" y="17587"/>
                  <a:pt x="15707" y="17587"/>
                  <a:pt x="15707" y="17587"/>
                </a:cubicBezTo>
                <a:cubicBezTo>
                  <a:pt x="15979" y="18837"/>
                  <a:pt x="16034" y="19704"/>
                  <a:pt x="15699" y="20306"/>
                </a:cubicBezTo>
                <a:cubicBezTo>
                  <a:pt x="15490" y="20876"/>
                  <a:pt x="14920" y="21320"/>
                  <a:pt x="14213" y="21434"/>
                </a:cubicBezTo>
                <a:cubicBezTo>
                  <a:pt x="13583" y="21600"/>
                  <a:pt x="13049" y="21594"/>
                  <a:pt x="12611" y="21416"/>
                </a:cubicBezTo>
                <a:cubicBezTo>
                  <a:pt x="12221" y="21152"/>
                  <a:pt x="11740" y="20471"/>
                  <a:pt x="11343" y="19254"/>
                </a:cubicBezTo>
                <a:cubicBezTo>
                  <a:pt x="9758" y="13798"/>
                  <a:pt x="9758" y="13798"/>
                  <a:pt x="9758" y="13798"/>
                </a:cubicBezTo>
                <a:cubicBezTo>
                  <a:pt x="7472" y="18294"/>
                  <a:pt x="7472" y="18294"/>
                  <a:pt x="7472" y="18294"/>
                </a:cubicBezTo>
                <a:cubicBezTo>
                  <a:pt x="7054" y="19433"/>
                  <a:pt x="6467" y="20102"/>
                  <a:pt x="5711" y="20302"/>
                </a:cubicBezTo>
                <a:cubicBezTo>
                  <a:pt x="5334" y="20402"/>
                  <a:pt x="4926" y="20363"/>
                  <a:pt x="4614" y="20152"/>
                </a:cubicBezTo>
                <a:cubicBezTo>
                  <a:pt x="4175" y="19974"/>
                  <a:pt x="3911" y="19676"/>
                  <a:pt x="3617" y="19240"/>
                </a:cubicBezTo>
                <a:cubicBezTo>
                  <a:pt x="3539" y="19187"/>
                  <a:pt x="3430" y="18995"/>
                  <a:pt x="3322" y="18804"/>
                </a:cubicBezTo>
                <a:cubicBezTo>
                  <a:pt x="3136" y="18559"/>
                  <a:pt x="2950" y="18315"/>
                  <a:pt x="2967" y="18090"/>
                </a:cubicBezTo>
                <a:cubicBezTo>
                  <a:pt x="2829" y="17759"/>
                  <a:pt x="2912" y="17223"/>
                  <a:pt x="3169" y="16567"/>
                </a:cubicBezTo>
                <a:cubicBezTo>
                  <a:pt x="3300" y="15945"/>
                  <a:pt x="3893" y="14687"/>
                  <a:pt x="4772" y="12912"/>
                </a:cubicBezTo>
                <a:cubicBezTo>
                  <a:pt x="5269" y="11826"/>
                  <a:pt x="6251" y="10832"/>
                  <a:pt x="6299" y="10746"/>
                </a:cubicBezTo>
                <a:cubicBezTo>
                  <a:pt x="6017" y="10674"/>
                  <a:pt x="5045" y="10490"/>
                  <a:pt x="4355" y="10379"/>
                </a:cubicBezTo>
                <a:cubicBezTo>
                  <a:pt x="4121" y="10220"/>
                  <a:pt x="3101" y="10123"/>
                  <a:pt x="1943" y="9694"/>
                </a:cubicBezTo>
                <a:cubicBezTo>
                  <a:pt x="863" y="9319"/>
                  <a:pt x="1240" y="9219"/>
                  <a:pt x="616" y="8796"/>
                </a:cubicBezTo>
                <a:cubicBezTo>
                  <a:pt x="382" y="8638"/>
                  <a:pt x="243" y="8307"/>
                  <a:pt x="123" y="7752"/>
                </a:cubicBezTo>
                <a:cubicBezTo>
                  <a:pt x="-76" y="7143"/>
                  <a:pt x="7" y="6607"/>
                  <a:pt x="91" y="6071"/>
                </a:cubicBezTo>
                <a:cubicBezTo>
                  <a:pt x="209" y="5085"/>
                  <a:pt x="766" y="4277"/>
                  <a:pt x="1648" y="4044"/>
                </a:cubicBezTo>
                <a:cubicBezTo>
                  <a:pt x="2025" y="3944"/>
                  <a:pt x="2433" y="3983"/>
                  <a:pt x="3045" y="4042"/>
                </a:cubicBezTo>
                <a:cubicBezTo>
                  <a:pt x="5188" y="5018"/>
                  <a:pt x="5158" y="4879"/>
                  <a:pt x="7054" y="5332"/>
                </a:cubicBezTo>
                <a:cubicBezTo>
                  <a:pt x="6120" y="2568"/>
                  <a:pt x="6120" y="2568"/>
                  <a:pt x="6120" y="2568"/>
                </a:cubicBezTo>
                <a:cubicBezTo>
                  <a:pt x="6138" y="2343"/>
                  <a:pt x="6078" y="2065"/>
                  <a:pt x="5970" y="1873"/>
                </a:cubicBezTo>
                <a:cubicBezTo>
                  <a:pt x="5939" y="1734"/>
                  <a:pt x="5831" y="1543"/>
                  <a:pt x="5801" y="1404"/>
                </a:cubicBezTo>
                <a:cubicBezTo>
                  <a:pt x="5680" y="848"/>
                  <a:pt x="5633" y="402"/>
                  <a:pt x="5646" y="40"/>
                </a:cubicBezTo>
                <a:lnTo>
                  <a:pt x="5656" y="0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0" name="正文级别 1…"/>
          <p:cNvSpPr txBox="1"/>
          <p:nvPr>
            <p:ph type="body" sz="quarter" idx="1" hasCustomPrompt="1"/>
          </p:nvPr>
        </p:nvSpPr>
        <p:spPr>
          <a:xfrm>
            <a:off x="719999" y="1840697"/>
            <a:ext cx="5015640" cy="56579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  <a:lvl2pPr marL="0" indent="4572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2pPr>
            <a:lvl3pPr marL="0" indent="9144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3pPr>
            <a:lvl4pPr marL="0" indent="13716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4pPr>
            <a:lvl5pPr marL="0" indent="182880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Text Placeholder 4"/>
          <p:cNvSpPr/>
          <p:nvPr>
            <p:ph type="body" sz="quarter" idx="21" hasCustomPrompt="1"/>
          </p:nvPr>
        </p:nvSpPr>
        <p:spPr>
          <a:xfrm>
            <a:off x="6458399" y="1840697"/>
            <a:ext cx="5015640" cy="56579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pc="0" sz="18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1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B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幻灯片编号"/>
          <p:cNvSpPr txBox="1"/>
          <p:nvPr>
            <p:ph type="sldNum" sz="quarter" idx="2"/>
          </p:nvPr>
        </p:nvSpPr>
        <p:spPr>
          <a:xfrm>
            <a:off x="11003280" y="6409100"/>
            <a:ext cx="187296" cy="177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lnSpc>
                <a:spcPct val="120000"/>
              </a:lnSpc>
              <a:defRPr spc="20" sz="1200">
                <a:solidFill>
                  <a:srgbClr val="FFFFFF">
                    <a:alpha val="58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标题文本"/>
          <p:cNvSpPr txBox="1"/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5" name="正文级别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FFFFFF"/>
          </a:solidFill>
          <a:uFillTx/>
          <a:latin typeface="Sagona Book"/>
          <a:ea typeface="Sagona Book"/>
          <a:cs typeface="Sagona Book"/>
          <a:sym typeface="Sagona Book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1pPr>
      <a:lvl2pPr marL="6858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2pPr>
      <a:lvl3pPr marL="11430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3pPr>
      <a:lvl4pPr marL="16002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4pPr>
      <a:lvl5pPr marL="20574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5pPr>
      <a:lvl6pPr marL="25400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6pPr>
      <a:lvl7pPr marL="2997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7pPr>
      <a:lvl8pPr marL="34544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8pPr>
      <a:lvl9pPr marL="39116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Helvetica"/>
        <a:buChar char="•"/>
        <a:tabLst/>
        <a:defRPr b="0" baseline="0" cap="none" i="0" spc="19" strike="noStrike" sz="2000" u="none">
          <a:solidFill>
            <a:srgbClr val="FFFFFF">
              <a:alpha val="58000"/>
            </a:srgbClr>
          </a:solidFill>
          <a:uFillTx/>
          <a:latin typeface="Avenir Next LT Pro"/>
          <a:ea typeface="Avenir Next LT Pro"/>
          <a:cs typeface="Avenir Next LT Pro"/>
          <a:sym typeface="Avenir Next LT Pro"/>
        </a:defRPr>
      </a:lvl9pPr>
    </p:bodyStyle>
    <p:otherStyle>
      <a:lvl1pPr marL="0" marR="0" indent="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1pPr>
      <a:lvl2pPr marL="0" marR="0" indent="457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2pPr>
      <a:lvl3pPr marL="0" marR="0" indent="914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3pPr>
      <a:lvl4pPr marL="0" marR="0" indent="1371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4pPr>
      <a:lvl5pPr marL="0" marR="0" indent="18288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5pPr>
      <a:lvl6pPr marL="0" marR="0" indent="22860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6pPr>
      <a:lvl7pPr marL="0" marR="0" indent="2743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7pPr>
      <a:lvl8pPr marL="0" marR="0" indent="3200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8pPr>
      <a:lvl9pPr marL="0" marR="0" indent="3657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8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30"/>
          <p:cNvSpPr txBox="1"/>
          <p:nvPr>
            <p:ph type="title"/>
          </p:nvPr>
        </p:nvSpPr>
        <p:spPr>
          <a:xfrm>
            <a:off x="6480173" y="728662"/>
            <a:ext cx="5014914" cy="2776537"/>
          </a:xfrm>
          <a:prstGeom prst="rect">
            <a:avLst/>
          </a:prstGeom>
        </p:spPr>
        <p:txBody>
          <a:bodyPr/>
          <a:lstStyle/>
          <a:p>
            <a:pPr/>
            <a:r>
              <a:t>Furry Friends Wellness Suite</a:t>
            </a:r>
          </a:p>
        </p:txBody>
      </p:sp>
      <p:pic>
        <p:nvPicPr>
          <p:cNvPr id="187" name="Picture Placeholder 14" descr="Picture Placeholder 14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662613" cy="6858000"/>
          </a:xfrm>
          <a:prstGeom prst="rect">
            <a:avLst/>
          </a:prstGeom>
        </p:spPr>
      </p:pic>
      <p:sp>
        <p:nvSpPr>
          <p:cNvPr id="188" name="Text Placeholder 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8000"/>
              </a:lnSpc>
              <a:defRPr spc="0"/>
            </a:pPr>
            <a:r>
              <a:t>Haneesh Raj Banisetti</a:t>
            </a:r>
          </a:p>
          <a:p>
            <a:pPr>
              <a:lnSpc>
                <a:spcPct val="108000"/>
              </a:lnSpc>
              <a:defRPr spc="0"/>
            </a:pPr>
            <a:r>
              <a:t>Chaitanya Sai Gandi</a:t>
            </a:r>
          </a:p>
          <a:p>
            <a:pPr>
              <a:lnSpc>
                <a:spcPct val="108000"/>
              </a:lnSpc>
              <a:defRPr spc="0"/>
            </a:pPr>
            <a:r>
              <a:t>Yihan Li</a:t>
            </a:r>
          </a:p>
          <a:p>
            <a:pPr>
              <a:lnSpc>
                <a:spcPct val="108000"/>
              </a:lnSpc>
              <a:defRPr spc="0"/>
            </a:pPr>
            <a:r>
              <a:t>Yiyang Alison Xu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Footer Placeholder 24"/>
          <p:cNvSpPr txBox="1"/>
          <p:nvPr/>
        </p:nvSpPr>
        <p:spPr>
          <a:xfrm>
            <a:off x="3594100" y="6318000"/>
            <a:ext cx="5540684" cy="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lnSpc>
                <a:spcPct val="120000"/>
              </a:lnSpc>
              <a:spcBef>
                <a:spcPts val="600"/>
              </a:spcBef>
              <a:defRPr b="1">
                <a:solidFill>
                  <a:schemeClr val="accent4"/>
                </a:solidFill>
              </a:defRPr>
            </a:lvl1pPr>
          </a:lstStyle>
          <a:p>
            <a:pPr/>
            <a:r>
              <a:t>Sign-up Today To Get a Free Pet Health Report</a:t>
            </a:r>
          </a:p>
        </p:txBody>
      </p:sp>
      <p:sp>
        <p:nvSpPr>
          <p:cNvPr id="31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OUR SERVICES</a:t>
            </a:r>
          </a:p>
        </p:txBody>
      </p:sp>
      <p:sp>
        <p:nvSpPr>
          <p:cNvPr id="315" name="Date Placeholder 23"/>
          <p:cNvSpPr txBox="1"/>
          <p:nvPr/>
        </p:nvSpPr>
        <p:spPr>
          <a:xfrm>
            <a:off x="710064" y="6318000"/>
            <a:ext cx="2130426" cy="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lnSpc>
                <a:spcPct val="120000"/>
              </a:lnSpc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/>
            <a:r>
              <a:t>Sunday, January 31, 20XX</a:t>
            </a:r>
          </a:p>
        </p:txBody>
      </p:sp>
      <p:sp>
        <p:nvSpPr>
          <p:cNvPr id="316" name="Slide Number Placeholder 25"/>
          <p:cNvSpPr txBox="1"/>
          <p:nvPr>
            <p:ph type="sldNum" sz="quarter" idx="2"/>
          </p:nvPr>
        </p:nvSpPr>
        <p:spPr>
          <a:xfrm>
            <a:off x="12009784" y="6409100"/>
            <a:ext cx="182216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r">
              <a:spcBef>
                <a:spcPts val="600"/>
              </a:spcBef>
              <a:defRPr spc="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317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58948" y="2145208"/>
            <a:ext cx="3874104" cy="1927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664" y="2145208"/>
            <a:ext cx="3874104" cy="1927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rcRect l="0" t="5000" r="0" b="231"/>
          <a:stretch>
            <a:fillRect/>
          </a:stretch>
        </p:blipFill>
        <p:spPr>
          <a:xfrm>
            <a:off x="8422661" y="1937196"/>
            <a:ext cx="2964118" cy="2408741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TextBox 11"/>
          <p:cNvSpPr txBox="1"/>
          <p:nvPr/>
        </p:nvSpPr>
        <p:spPr>
          <a:xfrm>
            <a:off x="2406579" y="4813437"/>
            <a:ext cx="363092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POPULAR PET CARE PACKAGE</a:t>
            </a:r>
          </a:p>
        </p:txBody>
      </p:sp>
      <p:sp>
        <p:nvSpPr>
          <p:cNvPr id="321" name="TextBox 21"/>
          <p:cNvSpPr txBox="1"/>
          <p:nvPr/>
        </p:nvSpPr>
        <p:spPr>
          <a:xfrm>
            <a:off x="8177465" y="4820179"/>
            <a:ext cx="315262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PET HEALTH ASSESSMENT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itle 12"/>
          <p:cNvSpPr txBox="1"/>
          <p:nvPr>
            <p:ph type="title"/>
          </p:nvPr>
        </p:nvSpPr>
        <p:spPr>
          <a:xfrm>
            <a:off x="648361" y="1502417"/>
            <a:ext cx="5158914" cy="1035051"/>
          </a:xfrm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324" name="Text Placeholder 2"/>
          <p:cNvSpPr txBox="1"/>
          <p:nvPr>
            <p:ph type="body" sz="quarter" idx="1"/>
          </p:nvPr>
        </p:nvSpPr>
        <p:spPr>
          <a:xfrm>
            <a:off x="648362" y="2625082"/>
            <a:ext cx="5158914" cy="27305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6000"/>
              </a:lnSpc>
              <a:defRPr b="1" spc="0" sz="1500"/>
            </a:pPr>
            <a:r>
              <a:t>Furry Friends Wellness Suite is a one-stop application for both customer and FFWS offline stores!</a:t>
            </a:r>
            <a:endParaRPr spc="20"/>
          </a:p>
          <a:p>
            <a:pPr>
              <a:lnSpc>
                <a:spcPct val="96000"/>
              </a:lnSpc>
              <a:defRPr b="1" spc="0" sz="1500"/>
            </a:pPr>
            <a:r>
              <a:t>Through customer portal, customer can sign-up, login, create pet profile, and set-up appointment at selected store.</a:t>
            </a:r>
            <a:endParaRPr spc="20"/>
          </a:p>
          <a:p>
            <a:pPr>
              <a:lnSpc>
                <a:spcPct val="96000"/>
              </a:lnSpc>
              <a:defRPr b="1" spc="0" sz="1500"/>
            </a:pPr>
            <a:r>
              <a:t>With rich interface in store portal, our application also allows employees to easily manage all daily store task: from service to client info managing. </a:t>
            </a:r>
          </a:p>
        </p:txBody>
      </p:sp>
      <p:pic>
        <p:nvPicPr>
          <p:cNvPr id="325" name="Picture Placeholder 9" descr="Picture Placeholder 9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271178" y="650282"/>
            <a:ext cx="5326463" cy="5250745"/>
          </a:xfrm>
          <a:prstGeom prst="rect">
            <a:avLst/>
          </a:prstGeom>
        </p:spPr>
      </p:pic>
      <p:sp>
        <p:nvSpPr>
          <p:cNvPr id="326" name="Slide Number Placeholder 18"/>
          <p:cNvSpPr txBox="1"/>
          <p:nvPr>
            <p:ph type="sldNum" sz="quarter" idx="2"/>
          </p:nvPr>
        </p:nvSpPr>
        <p:spPr>
          <a:xfrm>
            <a:off x="11003280" y="6409100"/>
            <a:ext cx="176060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itle 1"/>
          <p:cNvSpPr txBox="1"/>
          <p:nvPr>
            <p:ph type="title"/>
          </p:nvPr>
        </p:nvSpPr>
        <p:spPr>
          <a:xfrm>
            <a:off x="720000" y="619199"/>
            <a:ext cx="10728322" cy="1477330"/>
          </a:xfrm>
          <a:prstGeom prst="rect">
            <a:avLst/>
          </a:prstGeom>
        </p:spPr>
        <p:txBody>
          <a:bodyPr/>
          <a:lstStyle/>
          <a:p>
            <a:pPr/>
            <a:r>
              <a:t>Meet Our Team</a:t>
            </a:r>
          </a:p>
        </p:txBody>
      </p:sp>
      <p:grpSp>
        <p:nvGrpSpPr>
          <p:cNvPr id="199" name="Content Placeholder 6"/>
          <p:cNvGrpSpPr/>
          <p:nvPr/>
        </p:nvGrpSpPr>
        <p:grpSpPr>
          <a:xfrm>
            <a:off x="1648071" y="2541588"/>
            <a:ext cx="9159183" cy="3218468"/>
            <a:chOff x="0" y="0"/>
            <a:chExt cx="9159181" cy="3218466"/>
          </a:xfrm>
        </p:grpSpPr>
        <p:sp>
          <p:nvSpPr>
            <p:cNvPr id="191" name="圆形"/>
            <p:cNvSpPr/>
            <p:nvPr/>
          </p:nvSpPr>
          <p:spPr>
            <a:xfrm>
              <a:off x="0" y="0"/>
              <a:ext cx="1529505" cy="1529505"/>
            </a:xfrm>
            <a:prstGeom prst="ellipse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sp>
          <p:nvSpPr>
            <p:cNvPr id="192" name="Haneesh Raj Banisetti"/>
            <p:cNvSpPr txBox="1"/>
            <p:nvPr/>
          </p:nvSpPr>
          <p:spPr>
            <a:xfrm>
              <a:off x="168200" y="1796066"/>
              <a:ext cx="1131181" cy="1219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 defTabSz="889000">
                <a:spcBef>
                  <a:spcPts val="8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  <a:latin typeface="Sagona Book"/>
                  <a:ea typeface="Sagona Book"/>
                  <a:cs typeface="Sagona Book"/>
                  <a:sym typeface="Sagona Book"/>
                </a:defRPr>
              </a:pPr>
              <a:r>
                <a:t>Haneesh Raj Banisetti</a:t>
              </a:r>
              <a:br/>
            </a:p>
          </p:txBody>
        </p:sp>
        <p:sp>
          <p:nvSpPr>
            <p:cNvPr id="193" name="圆形"/>
            <p:cNvSpPr/>
            <p:nvPr/>
          </p:nvSpPr>
          <p:spPr>
            <a:xfrm>
              <a:off x="2462596" y="0"/>
              <a:ext cx="1529505" cy="1529505"/>
            </a:xfrm>
            <a:prstGeom prst="ellipse">
              <a:avLst/>
            </a:prstGeom>
            <a:blipFill rotWithShape="1">
              <a:blip r:embed="rId3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sp>
          <p:nvSpPr>
            <p:cNvPr id="194" name="Chaitanya Sai     Gandi"/>
            <p:cNvSpPr txBox="1"/>
            <p:nvPr/>
          </p:nvSpPr>
          <p:spPr>
            <a:xfrm>
              <a:off x="2465730" y="1796066"/>
              <a:ext cx="1523174" cy="142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 defTabSz="1022350">
                <a:spcBef>
                  <a:spcPts val="900"/>
                </a:spcBef>
                <a:defRPr spc="20" sz="2300">
                  <a:solidFill>
                    <a:srgbClr val="FFFFFF">
                      <a:alpha val="58000"/>
                    </a:srgbClr>
                  </a:solidFill>
                  <a:latin typeface="Sagona Book"/>
                  <a:ea typeface="Sagona Book"/>
                  <a:cs typeface="Sagona Book"/>
                  <a:sym typeface="Sagona Book"/>
                </a:defRPr>
              </a:pPr>
              <a:r>
                <a:t>Chaitanya Sai     Gandi</a:t>
              </a:r>
              <a:br/>
            </a:p>
          </p:txBody>
        </p:sp>
        <p:sp>
          <p:nvSpPr>
            <p:cNvPr id="195" name="圆形"/>
            <p:cNvSpPr/>
            <p:nvPr/>
          </p:nvSpPr>
          <p:spPr>
            <a:xfrm>
              <a:off x="4924021" y="0"/>
              <a:ext cx="1529505" cy="1529505"/>
            </a:xfrm>
            <a:prstGeom prst="ellipse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sp>
          <p:nvSpPr>
            <p:cNvPr id="196" name="Yihan Li"/>
            <p:cNvSpPr txBox="1"/>
            <p:nvPr/>
          </p:nvSpPr>
          <p:spPr>
            <a:xfrm>
              <a:off x="5198688" y="1796066"/>
              <a:ext cx="98024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 defTabSz="889000">
                <a:spcBef>
                  <a:spcPts val="9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  <a:latin typeface="Sagona Book"/>
                  <a:ea typeface="Sagona Book"/>
                  <a:cs typeface="Sagona Book"/>
                  <a:sym typeface="Sagona Book"/>
                </a:defRPr>
              </a:pPr>
              <a:r>
                <a:t>Yihan Li</a:t>
              </a:r>
              <a:br/>
            </a:p>
          </p:txBody>
        </p:sp>
        <p:sp>
          <p:nvSpPr>
            <p:cNvPr id="197" name="圆形"/>
            <p:cNvSpPr/>
            <p:nvPr/>
          </p:nvSpPr>
          <p:spPr>
            <a:xfrm>
              <a:off x="7629677" y="0"/>
              <a:ext cx="1529505" cy="1529505"/>
            </a:xfrm>
            <a:prstGeom prst="ellipse">
              <a:avLst/>
            </a:prstGeom>
            <a:blipFill rotWithShape="1">
              <a:blip r:embed="rId5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sp>
          <p:nvSpPr>
            <p:cNvPr id="198" name="Yiyang Alison Xu"/>
            <p:cNvSpPr txBox="1"/>
            <p:nvPr/>
          </p:nvSpPr>
          <p:spPr>
            <a:xfrm>
              <a:off x="7951091" y="1802556"/>
              <a:ext cx="891768" cy="914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889000">
                <a:spcBef>
                  <a:spcPts val="8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  <a:latin typeface="Sagona Book"/>
                  <a:ea typeface="Sagona Book"/>
                  <a:cs typeface="Sagona Book"/>
                  <a:sym typeface="Sagona Book"/>
                </a:defRPr>
              </a:lvl1pPr>
            </a:lstStyle>
            <a:p>
              <a:pPr/>
              <a:r>
                <a:t>Yiyang Alison Xu</a:t>
              </a:r>
            </a:p>
          </p:txBody>
        </p:sp>
      </p:grpSp>
      <p:sp>
        <p:nvSpPr>
          <p:cNvPr id="200" name="Slide Number Placeholder 14"/>
          <p:cNvSpPr txBox="1"/>
          <p:nvPr>
            <p:ph type="sldNum" sz="quarter" idx="2"/>
          </p:nvPr>
        </p:nvSpPr>
        <p:spPr>
          <a:xfrm>
            <a:off x="11003280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itle 70"/>
          <p:cNvSpPr txBox="1"/>
          <p:nvPr>
            <p:ph type="title"/>
          </p:nvPr>
        </p:nvSpPr>
        <p:spPr>
          <a:xfrm>
            <a:off x="720000" y="619199"/>
            <a:ext cx="6833738" cy="1477330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03" name="Text Placeholder 2"/>
          <p:cNvSpPr txBox="1"/>
          <p:nvPr>
            <p:ph type="body" sz="half" idx="1"/>
          </p:nvPr>
        </p:nvSpPr>
        <p:spPr>
          <a:xfrm>
            <a:off x="719998" y="2541598"/>
            <a:ext cx="4981576" cy="3557359"/>
          </a:xfrm>
          <a:prstGeom prst="rect">
            <a:avLst/>
          </a:prstGeom>
        </p:spPr>
        <p:txBody>
          <a:bodyPr/>
          <a:lstStyle/>
          <a:p>
            <a:pPr>
              <a:defRPr b="1" spc="0" sz="2400">
                <a:solidFill>
                  <a:schemeClr val="accent1">
                    <a:alpha val="58000"/>
                  </a:schemeClr>
                </a:solidFill>
              </a:defRPr>
            </a:pPr>
            <a:r>
              <a:t>PROJECT INTRODUCTION</a:t>
            </a:r>
          </a:p>
          <a:p>
            <a:pPr>
              <a:defRPr b="1" spc="0" sz="2400">
                <a:solidFill>
                  <a:schemeClr val="accent2">
                    <a:alpha val="58000"/>
                  </a:schemeClr>
                </a:solidFill>
              </a:defRPr>
            </a:pPr>
            <a:r>
              <a:t>FRAMEWORK</a:t>
            </a:r>
          </a:p>
          <a:p>
            <a:pPr>
              <a:defRPr b="1" spc="0" sz="2400">
                <a:solidFill>
                  <a:schemeClr val="accent3">
                    <a:alpha val="58000"/>
                  </a:schemeClr>
                </a:solidFill>
              </a:defRPr>
            </a:pPr>
            <a:r>
              <a:t>USE CASE</a:t>
            </a:r>
          </a:p>
          <a:p>
            <a:pPr>
              <a:defRPr b="1" spc="0" sz="2400">
                <a:solidFill>
                  <a:schemeClr val="accent3">
                    <a:alpha val="58000"/>
                  </a:schemeClr>
                </a:solidFill>
              </a:defRPr>
            </a:pPr>
            <a:r>
              <a:t>CLASS DIAGRAM</a:t>
            </a:r>
          </a:p>
          <a:p>
            <a:pPr>
              <a:defRPr b="1" spc="0" sz="2400">
                <a:solidFill>
                  <a:srgbClr val="FFE8C3">
                    <a:alpha val="58000"/>
                  </a:srgbClr>
                </a:solidFill>
              </a:defRPr>
            </a:pPr>
            <a:r>
              <a:t>DESIGN PATTERN</a:t>
            </a:r>
          </a:p>
          <a:p>
            <a:pPr>
              <a:defRPr b="1" spc="0" sz="2400"/>
            </a:pPr>
            <a:r>
              <a:t>APPLICATION DEMO</a:t>
            </a:r>
          </a:p>
        </p:txBody>
      </p:sp>
      <p:pic>
        <p:nvPicPr>
          <p:cNvPr id="204" name="Picture Placeholder 19" descr="Picture Placeholder 19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127399" y="0"/>
            <a:ext cx="5064603" cy="2286000"/>
          </a:xfrm>
          <a:prstGeom prst="rect">
            <a:avLst/>
          </a:prstGeom>
        </p:spPr>
      </p:pic>
      <p:pic>
        <p:nvPicPr>
          <p:cNvPr id="205" name="Picture Placeholder 50" descr="Picture Placeholder 50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7729580" y="2286000"/>
            <a:ext cx="4462421" cy="2286000"/>
          </a:xfrm>
          <a:prstGeom prst="rect">
            <a:avLst/>
          </a:prstGeom>
        </p:spPr>
      </p:pic>
      <p:pic>
        <p:nvPicPr>
          <p:cNvPr id="206" name="Picture Placeholder 59" descr="Picture Placeholder 59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7" name="Slide Number Placeholder 9"/>
          <p:cNvSpPr txBox="1"/>
          <p:nvPr>
            <p:ph type="sldNum" sz="quarter" idx="2"/>
          </p:nvPr>
        </p:nvSpPr>
        <p:spPr>
          <a:xfrm>
            <a:off x="9329739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Placeholder 18" descr="Picture Placeholder 18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"/>
            <a:ext cx="4817996" cy="6858001"/>
          </a:xfrm>
          <a:prstGeom prst="rect">
            <a:avLst/>
          </a:prstGeom>
        </p:spPr>
      </p:pic>
      <p:pic>
        <p:nvPicPr>
          <p:cNvPr id="210" name="Picture Placeholder 27" descr="Picture Placeholder 27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7374704" y="-3"/>
            <a:ext cx="4817298" cy="6858001"/>
          </a:xfrm>
          <a:prstGeom prst="rect">
            <a:avLst/>
          </a:prstGeom>
        </p:spPr>
      </p:pic>
      <p:sp>
        <p:nvSpPr>
          <p:cNvPr id="211" name="Title 47"/>
          <p:cNvSpPr txBox="1"/>
          <p:nvPr>
            <p:ph type="title"/>
          </p:nvPr>
        </p:nvSpPr>
        <p:spPr>
          <a:xfrm>
            <a:off x="3631431" y="2803443"/>
            <a:ext cx="4929137" cy="3694557"/>
          </a:xfrm>
          <a:prstGeom prst="rect">
            <a:avLst/>
          </a:prstGeom>
        </p:spPr>
        <p:txBody>
          <a:bodyPr/>
          <a:lstStyle/>
          <a:p>
            <a:pPr defTabSz="877823">
              <a:spcBef>
                <a:spcPts val="900"/>
              </a:spcBef>
              <a:defRPr sz="3743"/>
            </a:pPr>
            <a:r>
              <a:t>Your One-stop Solution for Pet Wellness: Easy Booking for </a:t>
            </a:r>
            <a:r>
              <a:rPr>
                <a:solidFill>
                  <a:schemeClr val="accent4"/>
                </a:solidFill>
              </a:rPr>
              <a:t>customer</a:t>
            </a:r>
            <a:r>
              <a:t> and Easy Management for our </a:t>
            </a:r>
            <a:r>
              <a:rPr>
                <a:solidFill>
                  <a:schemeClr val="accent2"/>
                </a:solidFill>
              </a:rPr>
              <a:t>employees</a:t>
            </a:r>
          </a:p>
        </p:txBody>
      </p:sp>
      <p:sp>
        <p:nvSpPr>
          <p:cNvPr id="212" name="Text Placeholder 2"/>
          <p:cNvSpPr txBox="1"/>
          <p:nvPr>
            <p:ph type="body" sz="quarter" idx="1"/>
          </p:nvPr>
        </p:nvSpPr>
        <p:spPr>
          <a:xfrm>
            <a:off x="3423299" y="687744"/>
            <a:ext cx="5425426" cy="998180"/>
          </a:xfrm>
          <a:prstGeom prst="rect">
            <a:avLst/>
          </a:prstGeom>
        </p:spPr>
        <p:txBody>
          <a:bodyPr/>
          <a:lstStyle>
            <a:lvl1pPr>
              <a:defRPr b="1" spc="0" sz="2900">
                <a:solidFill>
                  <a:schemeClr val="accent1"/>
                </a:solidFill>
              </a:defRPr>
            </a:lvl1pPr>
          </a:lstStyle>
          <a:p>
            <a:pPr/>
            <a:r>
              <a:t>Furry Friends Wellness Suite</a:t>
            </a:r>
          </a:p>
        </p:txBody>
      </p:sp>
      <p:sp>
        <p:nvSpPr>
          <p:cNvPr id="213" name="Slide Number Placeholder 13"/>
          <p:cNvSpPr txBox="1"/>
          <p:nvPr>
            <p:ph type="sldNum" sz="quarter" idx="2"/>
          </p:nvPr>
        </p:nvSpPr>
        <p:spPr>
          <a:xfrm>
            <a:off x="11003280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Footer Placeholder 7"/>
          <p:cNvSpPr txBox="1"/>
          <p:nvPr/>
        </p:nvSpPr>
        <p:spPr>
          <a:xfrm>
            <a:off x="4548187" y="6318000"/>
            <a:ext cx="5003801" cy="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lnSpc>
                <a:spcPct val="120000"/>
              </a:lnSpc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/>
            <a:r>
              <a:t>Sample Footer Text</a:t>
            </a:r>
          </a:p>
        </p:txBody>
      </p:sp>
      <p:sp>
        <p:nvSpPr>
          <p:cNvPr id="216" name="Rectangle 10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Rectangle 10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8" name="Rectangle 10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9" name="Title 1"/>
          <p:cNvSpPr txBox="1"/>
          <p:nvPr>
            <p:ph type="title"/>
          </p:nvPr>
        </p:nvSpPr>
        <p:spPr>
          <a:xfrm>
            <a:off x="719999" y="719999"/>
            <a:ext cx="5015640" cy="3005985"/>
          </a:xfrm>
          <a:prstGeom prst="rect">
            <a:avLst/>
          </a:prstGeom>
        </p:spPr>
        <p:txBody>
          <a:bodyPr anchor="b"/>
          <a:lstStyle>
            <a:lvl1pPr algn="ctr">
              <a:defRPr spc="-100" sz="5600"/>
            </a:lvl1pPr>
          </a:lstStyle>
          <a:p>
            <a:pPr/>
            <a:r>
              <a:t>PROJECT FRAMEWORK</a:t>
            </a:r>
          </a:p>
        </p:txBody>
      </p:sp>
      <p:sp>
        <p:nvSpPr>
          <p:cNvPr id="220" name="Freeform: Shape 1036"/>
          <p:cNvSpPr/>
          <p:nvPr/>
        </p:nvSpPr>
        <p:spPr>
          <a:xfrm rot="16200000">
            <a:off x="5867334" y="533334"/>
            <a:ext cx="6858001" cy="579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9" fill="norm" stroke="1" extrusionOk="0">
                <a:moveTo>
                  <a:pt x="21600" y="55"/>
                </a:moveTo>
                <a:lnTo>
                  <a:pt x="21600" y="21589"/>
                </a:lnTo>
                <a:lnTo>
                  <a:pt x="0" y="21589"/>
                </a:lnTo>
                <a:lnTo>
                  <a:pt x="0" y="0"/>
                </a:lnTo>
                <a:lnTo>
                  <a:pt x="459" y="5"/>
                </a:lnTo>
                <a:cubicBezTo>
                  <a:pt x="2793" y="55"/>
                  <a:pt x="7019" y="467"/>
                  <a:pt x="8224" y="182"/>
                </a:cubicBezTo>
                <a:cubicBezTo>
                  <a:pt x="9239" y="-11"/>
                  <a:pt x="15851" y="61"/>
                  <a:pt x="20923" y="56"/>
                </a:cubicBezTo>
                <a:close/>
              </a:path>
            </a:pathLst>
          </a:cu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27584" t="0" r="23929" b="0"/>
          <a:stretch>
            <a:fillRect/>
          </a:stretch>
        </p:blipFill>
        <p:spPr>
          <a:xfrm>
            <a:off x="7108576" y="515162"/>
            <a:ext cx="1857377" cy="2553838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Date Placeholder 6"/>
          <p:cNvSpPr txBox="1"/>
          <p:nvPr/>
        </p:nvSpPr>
        <p:spPr>
          <a:xfrm>
            <a:off x="731837" y="6318000"/>
            <a:ext cx="3095626" cy="3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lnSpc>
                <a:spcPct val="120000"/>
              </a:lnSpc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/>
            <a:r>
              <a:t>Sunday, January 31, 20XX</a:t>
            </a:r>
          </a:p>
        </p:txBody>
      </p:sp>
      <p:pic>
        <p:nvPicPr>
          <p:cNvPr id="223" name="Picture 14" descr="Picture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2426" y="4503106"/>
            <a:ext cx="1857377" cy="114693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 Placeholder 8"/>
          <p:cNvSpPr txBox="1"/>
          <p:nvPr>
            <p:ph type="sldNum" sz="quarter" idx="2"/>
          </p:nvPr>
        </p:nvSpPr>
        <p:spPr>
          <a:xfrm>
            <a:off x="11333162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r">
              <a:spcBef>
                <a:spcPts val="600"/>
              </a:spcBef>
              <a:defRPr spc="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5" name="Picture 16" descr="Picture 1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87947" y="1257888"/>
            <a:ext cx="2382058" cy="1340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icture 18" descr="Picture 1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965743" y="5042418"/>
            <a:ext cx="486145" cy="56352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TextBox 19"/>
          <p:cNvSpPr txBox="1"/>
          <p:nvPr/>
        </p:nvSpPr>
        <p:spPr>
          <a:xfrm>
            <a:off x="7144513" y="2884334"/>
            <a:ext cx="173079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Backend and UI</a:t>
            </a:r>
          </a:p>
        </p:txBody>
      </p:sp>
      <p:sp>
        <p:nvSpPr>
          <p:cNvPr id="228" name="TextBox 20"/>
          <p:cNvSpPr txBox="1"/>
          <p:nvPr/>
        </p:nvSpPr>
        <p:spPr>
          <a:xfrm>
            <a:off x="9836414" y="2882717"/>
            <a:ext cx="175613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Containerization</a:t>
            </a:r>
          </a:p>
        </p:txBody>
      </p:sp>
      <p:sp>
        <p:nvSpPr>
          <p:cNvPr id="229" name="TextBox 21"/>
          <p:cNvSpPr txBox="1"/>
          <p:nvPr/>
        </p:nvSpPr>
        <p:spPr>
          <a:xfrm>
            <a:off x="7428863" y="5869032"/>
            <a:ext cx="108272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Database</a:t>
            </a:r>
          </a:p>
        </p:txBody>
      </p:sp>
      <p:sp>
        <p:nvSpPr>
          <p:cNvPr id="230" name="TextBox 22"/>
          <p:cNvSpPr txBox="1"/>
          <p:nvPr/>
        </p:nvSpPr>
        <p:spPr>
          <a:xfrm>
            <a:off x="10016958" y="5889716"/>
            <a:ext cx="138354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Visualization</a:t>
            </a:r>
          </a:p>
        </p:txBody>
      </p:sp>
      <p:pic>
        <p:nvPicPr>
          <p:cNvPr id="231" name="Picture 2" descr="Picture 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896640" y="5055635"/>
            <a:ext cx="563523" cy="563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4" descr="Picture 4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296470" y="4216589"/>
            <a:ext cx="839047" cy="839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Footer Placeholder 12"/>
          <p:cNvSpPr txBox="1"/>
          <p:nvPr/>
        </p:nvSpPr>
        <p:spPr>
          <a:xfrm>
            <a:off x="3594100" y="6409100"/>
            <a:ext cx="500380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ct val="120000"/>
              </a:lnSpc>
              <a:defRPr spc="20" sz="1200">
                <a:solidFill>
                  <a:srgbClr val="FFFFFF">
                    <a:alpha val="58000"/>
                  </a:srgbClr>
                </a:solidFill>
              </a:defRPr>
            </a:lvl1pPr>
          </a:lstStyle>
          <a:p>
            <a:pPr/>
            <a:r>
              <a:t>Sample Footer Text</a:t>
            </a:r>
          </a:p>
        </p:txBody>
      </p:sp>
      <p:sp>
        <p:nvSpPr>
          <p:cNvPr id="235" name="Title 1"/>
          <p:cNvSpPr txBox="1"/>
          <p:nvPr>
            <p:ph type="title"/>
          </p:nvPr>
        </p:nvSpPr>
        <p:spPr>
          <a:xfrm>
            <a:off x="720000" y="619199"/>
            <a:ext cx="10728322" cy="788668"/>
          </a:xfrm>
          <a:prstGeom prst="rect">
            <a:avLst/>
          </a:prstGeom>
        </p:spPr>
        <p:txBody>
          <a:bodyPr/>
          <a:lstStyle/>
          <a:p>
            <a:pPr/>
            <a:r>
              <a:t>ROLES AND FUNCTIONALITIES</a:t>
            </a:r>
          </a:p>
        </p:txBody>
      </p:sp>
      <p:sp>
        <p:nvSpPr>
          <p:cNvPr id="236" name="Date Placeholder 11"/>
          <p:cNvSpPr txBox="1"/>
          <p:nvPr/>
        </p:nvSpPr>
        <p:spPr>
          <a:xfrm>
            <a:off x="710064" y="6409100"/>
            <a:ext cx="2130426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120000"/>
              </a:lnSpc>
              <a:defRPr spc="20" sz="1200">
                <a:solidFill>
                  <a:srgbClr val="FFFFFF">
                    <a:alpha val="58000"/>
                  </a:srgbClr>
                </a:solidFill>
              </a:defRPr>
            </a:lvl1pPr>
          </a:lstStyle>
          <a:p>
            <a:pPr/>
            <a:r>
              <a:t>Sunday, January 31, 20XX</a:t>
            </a:r>
          </a:p>
        </p:txBody>
      </p:sp>
      <p:sp>
        <p:nvSpPr>
          <p:cNvPr id="237" name="Slide Number Placeholder 13"/>
          <p:cNvSpPr txBox="1"/>
          <p:nvPr>
            <p:ph type="sldNum" sz="quarter" idx="2"/>
          </p:nvPr>
        </p:nvSpPr>
        <p:spPr>
          <a:xfrm>
            <a:off x="11003280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53" name="Content Placeholder 4"/>
          <p:cNvGrpSpPr/>
          <p:nvPr/>
        </p:nvGrpSpPr>
        <p:grpSpPr>
          <a:xfrm>
            <a:off x="780234" y="2538158"/>
            <a:ext cx="10631530" cy="2933827"/>
            <a:chOff x="0" y="0"/>
            <a:chExt cx="10631528" cy="2933825"/>
          </a:xfrm>
        </p:grpSpPr>
        <p:grpSp>
          <p:nvGrpSpPr>
            <p:cNvPr id="240" name="成组"/>
            <p:cNvGrpSpPr/>
            <p:nvPr/>
          </p:nvGrpSpPr>
          <p:grpSpPr>
            <a:xfrm>
              <a:off x="0" y="-1"/>
              <a:ext cx="2341061" cy="2933827"/>
              <a:chOff x="0" y="0"/>
              <a:chExt cx="2341060" cy="2933826"/>
            </a:xfrm>
          </p:grpSpPr>
          <p:sp>
            <p:nvSpPr>
              <p:cNvPr id="238" name="矩形"/>
              <p:cNvSpPr/>
              <p:nvPr/>
            </p:nvSpPr>
            <p:spPr>
              <a:xfrm>
                <a:off x="-1" y="0"/>
                <a:ext cx="2341062" cy="2933826"/>
              </a:xfrm>
              <a:prstGeom prst="rect">
                <a:avLst/>
              </a:prstGeom>
              <a:solidFill>
                <a:srgbClr val="BAC37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20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9" name="CUSTOMER (CUSTOMER)…"/>
              <p:cNvSpPr txBox="1"/>
              <p:nvPr/>
            </p:nvSpPr>
            <p:spPr>
              <a:xfrm>
                <a:off x="0" y="0"/>
                <a:ext cx="2341061" cy="28229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t">
                <a:sp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CUSTOMER (CUSTOMER)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b="1" spc="19" sz="1100"/>
                </a:pPr>
              </a:p>
              <a:p>
                <a:pPr defTabSz="622300">
                  <a:lnSpc>
                    <a:spcPct val="90000"/>
                  </a:lnSpc>
                  <a:spcBef>
                    <a:spcPts val="400"/>
                  </a:spcBef>
                  <a:defRPr spc="19" sz="1100"/>
                </a:pPr>
                <a:r>
                  <a:t>Sign-up and Login with Email;</a:t>
                </a:r>
                <a:br/>
                <a:br/>
                <a:r>
                  <a:t>Search Nearest Store;</a:t>
                </a:r>
                <a:br/>
                <a:br/>
                <a:r>
                  <a:t>Create Pet Profile;</a:t>
                </a:r>
                <a:br/>
                <a:br/>
                <a:r>
                  <a:t>Select Service;</a:t>
                </a:r>
                <a:br/>
                <a:br/>
                <a:r>
                  <a:t>Confirm Booking;</a:t>
                </a:r>
                <a:br/>
                <a:br/>
                <a:r>
                  <a:t>Get Signup and Confirmation Email;</a:t>
                </a:r>
              </a:p>
            </p:txBody>
          </p:sp>
        </p:grpSp>
        <p:sp>
          <p:nvSpPr>
            <p:cNvPr id="241" name="箭头"/>
            <p:cNvSpPr/>
            <p:nvPr/>
          </p:nvSpPr>
          <p:spPr>
            <a:xfrm>
              <a:off x="2376695" y="1345414"/>
              <a:ext cx="351160" cy="2430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CC8C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grpSp>
          <p:nvGrpSpPr>
            <p:cNvPr id="244" name="成组"/>
            <p:cNvGrpSpPr/>
            <p:nvPr/>
          </p:nvGrpSpPr>
          <p:grpSpPr>
            <a:xfrm>
              <a:off x="2763490" y="0"/>
              <a:ext cx="2341061" cy="2933826"/>
              <a:chOff x="0" y="0"/>
              <a:chExt cx="2341060" cy="2933825"/>
            </a:xfrm>
          </p:grpSpPr>
          <p:sp>
            <p:nvSpPr>
              <p:cNvPr id="242" name="矩形"/>
              <p:cNvSpPr/>
              <p:nvPr/>
            </p:nvSpPr>
            <p:spPr>
              <a:xfrm>
                <a:off x="-1" y="0"/>
                <a:ext cx="2341062" cy="2933826"/>
              </a:xfrm>
              <a:prstGeom prst="rect">
                <a:avLst/>
              </a:prstGeom>
              <a:solidFill>
                <a:srgbClr val="FEB9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1100"/>
                </a:pPr>
              </a:p>
            </p:txBody>
          </p:sp>
          <p:sp>
            <p:nvSpPr>
              <p:cNvPr id="243" name="STORE EMPLOYEE…"/>
              <p:cNvSpPr txBox="1"/>
              <p:nvPr/>
            </p:nvSpPr>
            <p:spPr>
              <a:xfrm>
                <a:off x="0" y="0"/>
                <a:ext cx="2341061" cy="200609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t">
                <a:sp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STORE EMPLOYEE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(ADMIN)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1100"/>
                </a:pPr>
              </a:p>
              <a:p>
                <a:pPr defTabSz="622300">
                  <a:lnSpc>
                    <a:spcPct val="90000"/>
                  </a:lnSpc>
                  <a:spcBef>
                    <a:spcPts val="400"/>
                  </a:spcBef>
                  <a:defRPr spc="19" sz="1100"/>
                </a:pPr>
                <a:r>
                  <a:t>Log-in Store Portal;</a:t>
                </a:r>
                <a:br/>
                <a:br/>
                <a:r>
                  <a:t>Mark Appointment as Complete;</a:t>
                </a:r>
                <a:br/>
                <a:br/>
                <a:r>
                  <a:t>Manage Customer Database</a:t>
                </a:r>
              </a:p>
            </p:txBody>
          </p:sp>
        </p:grpSp>
        <p:sp>
          <p:nvSpPr>
            <p:cNvPr id="245" name="箭头"/>
            <p:cNvSpPr/>
            <p:nvPr/>
          </p:nvSpPr>
          <p:spPr>
            <a:xfrm>
              <a:off x="5140185" y="1345414"/>
              <a:ext cx="351160" cy="2430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E59B7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grpSp>
          <p:nvGrpSpPr>
            <p:cNvPr id="248" name="成组"/>
            <p:cNvGrpSpPr/>
            <p:nvPr/>
          </p:nvGrpSpPr>
          <p:grpSpPr>
            <a:xfrm>
              <a:off x="5526978" y="0"/>
              <a:ext cx="2341061" cy="2933826"/>
              <a:chOff x="0" y="0"/>
              <a:chExt cx="2341060" cy="2933825"/>
            </a:xfrm>
          </p:grpSpPr>
          <p:sp>
            <p:nvSpPr>
              <p:cNvPr id="246" name="矩形"/>
              <p:cNvSpPr/>
              <p:nvPr/>
            </p:nvSpPr>
            <p:spPr>
              <a:xfrm>
                <a:off x="-1" y="0"/>
                <a:ext cx="2341062" cy="2933826"/>
              </a:xfrm>
              <a:prstGeom prst="rect">
                <a:avLst/>
              </a:prstGeom>
              <a:solidFill>
                <a:srgbClr val="D4B5A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1100"/>
                </a:pPr>
              </a:p>
            </p:txBody>
          </p:sp>
          <p:sp>
            <p:nvSpPr>
              <p:cNvPr id="247" name="CLIENT INFO MANAGER…"/>
              <p:cNvSpPr txBox="1"/>
              <p:nvPr/>
            </p:nvSpPr>
            <p:spPr>
              <a:xfrm>
                <a:off x="0" y="0"/>
                <a:ext cx="2341061" cy="27048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t">
                <a:sp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CLIENT INFO MANAGER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(STORE CUSTOMER)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1100"/>
                </a:pPr>
              </a:p>
              <a:p>
                <a:pPr defTabSz="622300">
                  <a:lnSpc>
                    <a:spcPct val="90000"/>
                  </a:lnSpc>
                  <a:spcBef>
                    <a:spcPts val="400"/>
                  </a:spcBef>
                  <a:defRPr spc="19" sz="1100"/>
                </a:pPr>
                <a:r>
                  <a:t>Update Appointment Status;</a:t>
                </a:r>
                <a:br/>
                <a:r>
                  <a:t>Help Customer Book Offline;</a:t>
                </a:r>
                <a:br/>
                <a:br/>
                <a:r>
                  <a:t>Create Customer Profile;</a:t>
                </a:r>
                <a:br/>
                <a:br/>
                <a:r>
                  <a:t>View Customer Appointment History;</a:t>
                </a:r>
                <a:endParaRPr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400"/>
                  </a:spcBef>
                  <a:defRPr spc="19" sz="1100"/>
                </a:pPr>
                <a:r>
                  <a:t>Search by Customer ID.</a:t>
                </a:r>
                <a:br/>
              </a:p>
            </p:txBody>
          </p:sp>
        </p:grpSp>
        <p:sp>
          <p:nvSpPr>
            <p:cNvPr id="249" name="箭头"/>
            <p:cNvSpPr/>
            <p:nvPr/>
          </p:nvSpPr>
          <p:spPr>
            <a:xfrm>
              <a:off x="7903674" y="1345414"/>
              <a:ext cx="351160" cy="2430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AC37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lnSpc>
                  <a:spcPct val="120000"/>
                </a:lnSpc>
                <a:spcBef>
                  <a:spcPts val="1000"/>
                </a:spcBef>
                <a:defRPr spc="19" sz="2000">
                  <a:solidFill>
                    <a:srgbClr val="FFFFFF">
                      <a:alpha val="58000"/>
                    </a:srgbClr>
                  </a:solidFill>
                </a:defRPr>
              </a:pPr>
            </a:p>
          </p:txBody>
        </p:sp>
        <p:grpSp>
          <p:nvGrpSpPr>
            <p:cNvPr id="252" name="成组"/>
            <p:cNvGrpSpPr/>
            <p:nvPr/>
          </p:nvGrpSpPr>
          <p:grpSpPr>
            <a:xfrm>
              <a:off x="8290468" y="-1"/>
              <a:ext cx="2341061" cy="2933827"/>
              <a:chOff x="0" y="0"/>
              <a:chExt cx="2341060" cy="2933826"/>
            </a:xfrm>
          </p:grpSpPr>
          <p:sp>
            <p:nvSpPr>
              <p:cNvPr id="250" name="矩形"/>
              <p:cNvSpPr/>
              <p:nvPr/>
            </p:nvSpPr>
            <p:spPr>
              <a:xfrm>
                <a:off x="-1" y="0"/>
                <a:ext cx="2341062" cy="2933826"/>
              </a:xfrm>
              <a:prstGeom prst="rect">
                <a:avLst/>
              </a:prstGeom>
              <a:solidFill>
                <a:srgbClr val="E59B7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20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1" name="SYSTEM ADMIN (ADMIN)…"/>
              <p:cNvSpPr txBox="1"/>
              <p:nvPr/>
            </p:nvSpPr>
            <p:spPr>
              <a:xfrm>
                <a:off x="0" y="0"/>
                <a:ext cx="2341061" cy="26743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t">
                <a:spAutoFit/>
              </a:bodyPr>
              <a:lstStyle/>
              <a:p>
                <a:pPr defTabSz="622300">
                  <a:lnSpc>
                    <a:spcPct val="90000"/>
                  </a:lnSpc>
                  <a:spcBef>
                    <a:spcPts val="500"/>
                  </a:spcBef>
                  <a:defRPr spc="20" sz="1400">
                    <a:latin typeface="Sagona Book"/>
                    <a:ea typeface="Sagona Book"/>
                    <a:cs typeface="Sagona Book"/>
                    <a:sym typeface="Sagona Book"/>
                  </a:defRPr>
                </a:pPr>
                <a:r>
                  <a:t>SYSTEM ADMIN (ADMIN)</a:t>
                </a:r>
                <a:endParaRPr spc="19" sz="2000">
                  <a:solidFill>
                    <a:srgbClr val="FFFFFF"/>
                  </a:solidFill>
                </a:endParaRPr>
              </a:p>
              <a:p>
                <a:pPr defTabSz="622300">
                  <a:lnSpc>
                    <a:spcPct val="90000"/>
                  </a:lnSpc>
                  <a:spcBef>
                    <a:spcPts val="800"/>
                  </a:spcBef>
                  <a:defRPr spc="19" sz="1100"/>
                </a:pPr>
              </a:p>
              <a:p>
                <a:pPr defTabSz="622300">
                  <a:lnSpc>
                    <a:spcPct val="90000"/>
                  </a:lnSpc>
                  <a:spcBef>
                    <a:spcPts val="400"/>
                  </a:spcBef>
                  <a:defRPr spc="19" sz="1100"/>
                </a:pPr>
                <a:r>
                  <a:t>Create credentials;</a:t>
                </a:r>
                <a:br/>
                <a:br/>
                <a:r>
                  <a:t>Manage System Admin;</a:t>
                </a:r>
                <a:br/>
                <a:br/>
                <a:r>
                  <a:t>Manage Store Employees;</a:t>
                </a:r>
                <a:br/>
                <a:br/>
                <a:r>
                  <a:t>Manage Store Service</a:t>
                </a:r>
                <a:br/>
                <a:br/>
                <a:r>
                  <a:t>Manage Store</a:t>
                </a:r>
                <a:br/>
                <a:br/>
                <a:r>
                  <a:t>Manage CIM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Rectangle 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Rectangle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7" name="Rectangle 4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8" name="Title 1"/>
          <p:cNvSpPr txBox="1"/>
          <p:nvPr/>
        </p:nvSpPr>
        <p:spPr>
          <a:xfrm>
            <a:off x="719999" y="1554630"/>
            <a:ext cx="5015640" cy="1969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 algn="ctr" defTabSz="914400">
              <a:spcBef>
                <a:spcPts val="600"/>
              </a:spcBef>
              <a:defRPr spc="-100" sz="56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</a:lstStyle>
          <a:p>
            <a:pPr/>
            <a:r>
              <a:t>USE CASE DIAGRAM</a:t>
            </a:r>
          </a:p>
        </p:txBody>
      </p:sp>
      <p:grpSp>
        <p:nvGrpSpPr>
          <p:cNvPr id="262" name="Group 42"/>
          <p:cNvGrpSpPr/>
          <p:nvPr/>
        </p:nvGrpSpPr>
        <p:grpSpPr>
          <a:xfrm>
            <a:off x="1932568" y="378057"/>
            <a:ext cx="2165954" cy="680478"/>
            <a:chOff x="0" y="0"/>
            <a:chExt cx="2165953" cy="680477"/>
          </a:xfrm>
        </p:grpSpPr>
        <p:sp>
          <p:nvSpPr>
            <p:cNvPr id="259" name="Freeform 78"/>
            <p:cNvSpPr/>
            <p:nvPr/>
          </p:nvSpPr>
          <p:spPr>
            <a:xfrm rot="600114">
              <a:off x="39209" y="120038"/>
              <a:ext cx="479379" cy="493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0" h="21336" fill="norm" stroke="1" extrusionOk="0">
                  <a:moveTo>
                    <a:pt x="11617" y="19896"/>
                  </a:moveTo>
                  <a:cubicBezTo>
                    <a:pt x="10872" y="19176"/>
                    <a:pt x="11245" y="19536"/>
                    <a:pt x="8638" y="17016"/>
                  </a:cubicBezTo>
                  <a:cubicBezTo>
                    <a:pt x="6031" y="14136"/>
                    <a:pt x="4914" y="12696"/>
                    <a:pt x="4914" y="12696"/>
                  </a:cubicBezTo>
                  <a:cubicBezTo>
                    <a:pt x="2679" y="10536"/>
                    <a:pt x="4914" y="13056"/>
                    <a:pt x="2307" y="10176"/>
                  </a:cubicBezTo>
                  <a:cubicBezTo>
                    <a:pt x="817" y="8376"/>
                    <a:pt x="72" y="6936"/>
                    <a:pt x="72" y="5856"/>
                  </a:cubicBezTo>
                  <a:cubicBezTo>
                    <a:pt x="-300" y="4416"/>
                    <a:pt x="817" y="2976"/>
                    <a:pt x="2307" y="1176"/>
                  </a:cubicBezTo>
                  <a:cubicBezTo>
                    <a:pt x="3424" y="456"/>
                    <a:pt x="4541" y="-264"/>
                    <a:pt x="6031" y="96"/>
                  </a:cubicBezTo>
                  <a:cubicBezTo>
                    <a:pt x="7521" y="96"/>
                    <a:pt x="9010" y="816"/>
                    <a:pt x="10500" y="1896"/>
                  </a:cubicBezTo>
                  <a:cubicBezTo>
                    <a:pt x="11245" y="2616"/>
                    <a:pt x="11245" y="2616"/>
                    <a:pt x="11245" y="2616"/>
                  </a:cubicBezTo>
                  <a:cubicBezTo>
                    <a:pt x="11990" y="3696"/>
                    <a:pt x="13479" y="5136"/>
                    <a:pt x="13852" y="5136"/>
                  </a:cubicBezTo>
                  <a:cubicBezTo>
                    <a:pt x="15341" y="6936"/>
                    <a:pt x="14597" y="6216"/>
                    <a:pt x="16086" y="7656"/>
                  </a:cubicBezTo>
                  <a:cubicBezTo>
                    <a:pt x="18693" y="10176"/>
                    <a:pt x="18321" y="10176"/>
                    <a:pt x="19810" y="11616"/>
                  </a:cubicBezTo>
                  <a:cubicBezTo>
                    <a:pt x="20928" y="13056"/>
                    <a:pt x="21300" y="14136"/>
                    <a:pt x="21300" y="15576"/>
                  </a:cubicBezTo>
                  <a:cubicBezTo>
                    <a:pt x="21300" y="16656"/>
                    <a:pt x="20555" y="17736"/>
                    <a:pt x="19438" y="19176"/>
                  </a:cubicBezTo>
                  <a:cubicBezTo>
                    <a:pt x="17948" y="20616"/>
                    <a:pt x="16459" y="21336"/>
                    <a:pt x="15341" y="21336"/>
                  </a:cubicBezTo>
                  <a:cubicBezTo>
                    <a:pt x="14224" y="21336"/>
                    <a:pt x="13107" y="20976"/>
                    <a:pt x="11617" y="19896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60" name="Freeform 79"/>
            <p:cNvSpPr/>
            <p:nvPr/>
          </p:nvSpPr>
          <p:spPr>
            <a:xfrm rot="600114">
              <a:off x="966671" y="24644"/>
              <a:ext cx="331773" cy="548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22" h="17918" fill="norm" stroke="1" extrusionOk="0">
                  <a:moveTo>
                    <a:pt x="3621" y="15070"/>
                  </a:moveTo>
                  <a:cubicBezTo>
                    <a:pt x="3180" y="13430"/>
                    <a:pt x="2740" y="13156"/>
                    <a:pt x="2299" y="12063"/>
                  </a:cubicBezTo>
                  <a:cubicBezTo>
                    <a:pt x="1858" y="9602"/>
                    <a:pt x="1417" y="8235"/>
                    <a:pt x="536" y="6321"/>
                  </a:cubicBezTo>
                  <a:cubicBezTo>
                    <a:pt x="-2991" y="-241"/>
                    <a:pt x="11997" y="-2702"/>
                    <a:pt x="13760" y="3860"/>
                  </a:cubicBezTo>
                  <a:cubicBezTo>
                    <a:pt x="15964" y="9055"/>
                    <a:pt x="18609" y="13703"/>
                    <a:pt x="16846" y="16437"/>
                  </a:cubicBezTo>
                  <a:cubicBezTo>
                    <a:pt x="13760" y="18351"/>
                    <a:pt x="5385" y="18898"/>
                    <a:pt x="3621" y="1507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61" name="Freeform 85"/>
            <p:cNvSpPr/>
            <p:nvPr/>
          </p:nvSpPr>
          <p:spPr>
            <a:xfrm rot="600114">
              <a:off x="1821911" y="115618"/>
              <a:ext cx="299161" cy="543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4985"/>
                  </a:moveTo>
                  <a:cubicBezTo>
                    <a:pt x="21600" y="3323"/>
                    <a:pt x="21000" y="2326"/>
                    <a:pt x="20400" y="1662"/>
                  </a:cubicBezTo>
                  <a:cubicBezTo>
                    <a:pt x="19800" y="997"/>
                    <a:pt x="18600" y="665"/>
                    <a:pt x="16800" y="332"/>
                  </a:cubicBezTo>
                  <a:cubicBezTo>
                    <a:pt x="16200" y="332"/>
                    <a:pt x="15000" y="332"/>
                    <a:pt x="13800" y="0"/>
                  </a:cubicBezTo>
                  <a:cubicBezTo>
                    <a:pt x="11400" y="0"/>
                    <a:pt x="9600" y="0"/>
                    <a:pt x="7800" y="332"/>
                  </a:cubicBezTo>
                  <a:cubicBezTo>
                    <a:pt x="6600" y="665"/>
                    <a:pt x="5400" y="1329"/>
                    <a:pt x="4200" y="2991"/>
                  </a:cubicBezTo>
                  <a:cubicBezTo>
                    <a:pt x="3600" y="4320"/>
                    <a:pt x="3000" y="5649"/>
                    <a:pt x="2400" y="6314"/>
                  </a:cubicBezTo>
                  <a:cubicBezTo>
                    <a:pt x="1200" y="9637"/>
                    <a:pt x="0" y="14622"/>
                    <a:pt x="0" y="14622"/>
                  </a:cubicBezTo>
                  <a:cubicBezTo>
                    <a:pt x="0" y="16615"/>
                    <a:pt x="0" y="18277"/>
                    <a:pt x="600" y="19274"/>
                  </a:cubicBezTo>
                  <a:cubicBezTo>
                    <a:pt x="1200" y="20271"/>
                    <a:pt x="3000" y="20935"/>
                    <a:pt x="4800" y="21268"/>
                  </a:cubicBezTo>
                  <a:cubicBezTo>
                    <a:pt x="6600" y="21600"/>
                    <a:pt x="7800" y="21600"/>
                    <a:pt x="9600" y="21600"/>
                  </a:cubicBezTo>
                  <a:cubicBezTo>
                    <a:pt x="11400" y="21600"/>
                    <a:pt x="13200" y="21268"/>
                    <a:pt x="15000" y="20935"/>
                  </a:cubicBezTo>
                  <a:cubicBezTo>
                    <a:pt x="16800" y="20271"/>
                    <a:pt x="18000" y="19606"/>
                    <a:pt x="18600" y="18277"/>
                  </a:cubicBezTo>
                  <a:cubicBezTo>
                    <a:pt x="19200" y="16615"/>
                    <a:pt x="18600" y="17945"/>
                    <a:pt x="20400" y="13292"/>
                  </a:cubicBezTo>
                  <a:lnTo>
                    <a:pt x="21600" y="4985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grpSp>
        <p:nvGrpSpPr>
          <p:cNvPr id="266" name="Group 47"/>
          <p:cNvGrpSpPr/>
          <p:nvPr/>
        </p:nvGrpSpPr>
        <p:grpSpPr>
          <a:xfrm>
            <a:off x="1965596" y="5452138"/>
            <a:ext cx="2218354" cy="639815"/>
            <a:chOff x="0" y="0"/>
            <a:chExt cx="2218352" cy="639814"/>
          </a:xfrm>
        </p:grpSpPr>
        <p:sp>
          <p:nvSpPr>
            <p:cNvPr id="263" name="Freeform 80"/>
            <p:cNvSpPr/>
            <p:nvPr/>
          </p:nvSpPr>
          <p:spPr>
            <a:xfrm rot="5400000">
              <a:off x="852820" y="245381"/>
              <a:ext cx="524668" cy="264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7" fill="norm" stroke="1" extrusionOk="0">
                  <a:moveTo>
                    <a:pt x="17345" y="20965"/>
                  </a:moveTo>
                  <a:cubicBezTo>
                    <a:pt x="15382" y="20965"/>
                    <a:pt x="17345" y="21600"/>
                    <a:pt x="12764" y="20965"/>
                  </a:cubicBezTo>
                  <a:cubicBezTo>
                    <a:pt x="7855" y="20965"/>
                    <a:pt x="6873" y="20965"/>
                    <a:pt x="6873" y="20965"/>
                  </a:cubicBezTo>
                  <a:cubicBezTo>
                    <a:pt x="3927" y="20329"/>
                    <a:pt x="3927" y="20329"/>
                    <a:pt x="3927" y="20329"/>
                  </a:cubicBezTo>
                  <a:cubicBezTo>
                    <a:pt x="2291" y="19694"/>
                    <a:pt x="1309" y="19059"/>
                    <a:pt x="982" y="17788"/>
                  </a:cubicBezTo>
                  <a:cubicBezTo>
                    <a:pt x="327" y="16518"/>
                    <a:pt x="0" y="15247"/>
                    <a:pt x="0" y="13341"/>
                  </a:cubicBezTo>
                  <a:cubicBezTo>
                    <a:pt x="0" y="13341"/>
                    <a:pt x="0" y="12071"/>
                    <a:pt x="0" y="10165"/>
                  </a:cubicBezTo>
                  <a:cubicBezTo>
                    <a:pt x="0" y="8259"/>
                    <a:pt x="327" y="6353"/>
                    <a:pt x="982" y="4447"/>
                  </a:cubicBezTo>
                  <a:cubicBezTo>
                    <a:pt x="1309" y="3176"/>
                    <a:pt x="2291" y="1906"/>
                    <a:pt x="3600" y="1906"/>
                  </a:cubicBezTo>
                  <a:cubicBezTo>
                    <a:pt x="5236" y="1271"/>
                    <a:pt x="6545" y="1271"/>
                    <a:pt x="7527" y="1271"/>
                  </a:cubicBezTo>
                  <a:cubicBezTo>
                    <a:pt x="10473" y="635"/>
                    <a:pt x="12109" y="0"/>
                    <a:pt x="14073" y="0"/>
                  </a:cubicBezTo>
                  <a:cubicBezTo>
                    <a:pt x="15709" y="0"/>
                    <a:pt x="15709" y="0"/>
                    <a:pt x="15709" y="0"/>
                  </a:cubicBezTo>
                  <a:cubicBezTo>
                    <a:pt x="17673" y="635"/>
                    <a:pt x="19309" y="1906"/>
                    <a:pt x="20291" y="2541"/>
                  </a:cubicBezTo>
                  <a:cubicBezTo>
                    <a:pt x="21273" y="3812"/>
                    <a:pt x="21600" y="5718"/>
                    <a:pt x="21600" y="8259"/>
                  </a:cubicBezTo>
                  <a:cubicBezTo>
                    <a:pt x="21600" y="9529"/>
                    <a:pt x="21600" y="10800"/>
                    <a:pt x="21600" y="12706"/>
                  </a:cubicBezTo>
                  <a:cubicBezTo>
                    <a:pt x="21273" y="14612"/>
                    <a:pt x="20945" y="16518"/>
                    <a:pt x="20291" y="18424"/>
                  </a:cubicBezTo>
                  <a:cubicBezTo>
                    <a:pt x="19636" y="19694"/>
                    <a:pt x="18655" y="20329"/>
                    <a:pt x="17345" y="2096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64" name="Freeform 84"/>
            <p:cNvSpPr/>
            <p:nvPr/>
          </p:nvSpPr>
          <p:spPr>
            <a:xfrm rot="6274526">
              <a:off x="1711140" y="41000"/>
              <a:ext cx="447597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32" fill="norm" stroke="1" extrusionOk="0">
                  <a:moveTo>
                    <a:pt x="1516" y="12240"/>
                  </a:moveTo>
                  <a:cubicBezTo>
                    <a:pt x="1895" y="11880"/>
                    <a:pt x="6442" y="6480"/>
                    <a:pt x="6442" y="6480"/>
                  </a:cubicBezTo>
                  <a:cubicBezTo>
                    <a:pt x="7958" y="5040"/>
                    <a:pt x="9095" y="3600"/>
                    <a:pt x="9853" y="2880"/>
                  </a:cubicBezTo>
                  <a:cubicBezTo>
                    <a:pt x="10989" y="1800"/>
                    <a:pt x="10989" y="1800"/>
                    <a:pt x="10989" y="1800"/>
                  </a:cubicBezTo>
                  <a:cubicBezTo>
                    <a:pt x="12884" y="720"/>
                    <a:pt x="14400" y="0"/>
                    <a:pt x="15537" y="0"/>
                  </a:cubicBezTo>
                  <a:cubicBezTo>
                    <a:pt x="16674" y="360"/>
                    <a:pt x="17811" y="720"/>
                    <a:pt x="19326" y="2160"/>
                  </a:cubicBezTo>
                  <a:cubicBezTo>
                    <a:pt x="20842" y="3600"/>
                    <a:pt x="21600" y="4680"/>
                    <a:pt x="21221" y="5760"/>
                  </a:cubicBezTo>
                  <a:cubicBezTo>
                    <a:pt x="21221" y="6840"/>
                    <a:pt x="20463" y="8280"/>
                    <a:pt x="19326" y="10080"/>
                  </a:cubicBezTo>
                  <a:cubicBezTo>
                    <a:pt x="19326" y="10080"/>
                    <a:pt x="12505" y="17280"/>
                    <a:pt x="10989" y="19080"/>
                  </a:cubicBezTo>
                  <a:cubicBezTo>
                    <a:pt x="9474" y="20520"/>
                    <a:pt x="7958" y="21240"/>
                    <a:pt x="6442" y="21240"/>
                  </a:cubicBezTo>
                  <a:cubicBezTo>
                    <a:pt x="4926" y="21600"/>
                    <a:pt x="3411" y="20880"/>
                    <a:pt x="1895" y="19440"/>
                  </a:cubicBezTo>
                  <a:cubicBezTo>
                    <a:pt x="758" y="18360"/>
                    <a:pt x="0" y="17280"/>
                    <a:pt x="0" y="16200"/>
                  </a:cubicBezTo>
                  <a:cubicBezTo>
                    <a:pt x="0" y="15120"/>
                    <a:pt x="758" y="13680"/>
                    <a:pt x="1516" y="1224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65" name="Freeform 87"/>
            <p:cNvSpPr/>
            <p:nvPr/>
          </p:nvSpPr>
          <p:spPr>
            <a:xfrm rot="4430858">
              <a:off x="67052" y="46414"/>
              <a:ext cx="438705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6224"/>
                  </a:moveTo>
                  <a:cubicBezTo>
                    <a:pt x="0" y="5125"/>
                    <a:pt x="0" y="4393"/>
                    <a:pt x="393" y="4027"/>
                  </a:cubicBezTo>
                  <a:cubicBezTo>
                    <a:pt x="785" y="3295"/>
                    <a:pt x="1178" y="2929"/>
                    <a:pt x="1571" y="2197"/>
                  </a:cubicBezTo>
                  <a:cubicBezTo>
                    <a:pt x="2356" y="1831"/>
                    <a:pt x="2749" y="1464"/>
                    <a:pt x="2749" y="1464"/>
                  </a:cubicBezTo>
                  <a:cubicBezTo>
                    <a:pt x="3535" y="732"/>
                    <a:pt x="4713" y="366"/>
                    <a:pt x="5498" y="0"/>
                  </a:cubicBezTo>
                  <a:cubicBezTo>
                    <a:pt x="6676" y="0"/>
                    <a:pt x="7855" y="366"/>
                    <a:pt x="9033" y="1098"/>
                  </a:cubicBezTo>
                  <a:cubicBezTo>
                    <a:pt x="10211" y="1464"/>
                    <a:pt x="11389" y="2563"/>
                    <a:pt x="12175" y="4027"/>
                  </a:cubicBezTo>
                  <a:cubicBezTo>
                    <a:pt x="14924" y="7322"/>
                    <a:pt x="14924" y="7322"/>
                    <a:pt x="14924" y="7322"/>
                  </a:cubicBezTo>
                  <a:cubicBezTo>
                    <a:pt x="18851" y="11349"/>
                    <a:pt x="18851" y="11349"/>
                    <a:pt x="18851" y="11349"/>
                  </a:cubicBezTo>
                  <a:cubicBezTo>
                    <a:pt x="20422" y="13180"/>
                    <a:pt x="21207" y="14644"/>
                    <a:pt x="21600" y="15742"/>
                  </a:cubicBezTo>
                  <a:cubicBezTo>
                    <a:pt x="21600" y="17207"/>
                    <a:pt x="21207" y="19037"/>
                    <a:pt x="19244" y="20136"/>
                  </a:cubicBezTo>
                  <a:cubicBezTo>
                    <a:pt x="17673" y="21234"/>
                    <a:pt x="16102" y="21600"/>
                    <a:pt x="14924" y="21600"/>
                  </a:cubicBezTo>
                  <a:cubicBezTo>
                    <a:pt x="14531" y="21600"/>
                    <a:pt x="13745" y="21600"/>
                    <a:pt x="12960" y="21234"/>
                  </a:cubicBezTo>
                  <a:cubicBezTo>
                    <a:pt x="12175" y="20868"/>
                    <a:pt x="11389" y="20136"/>
                    <a:pt x="10211" y="19403"/>
                  </a:cubicBezTo>
                  <a:cubicBezTo>
                    <a:pt x="9033" y="18305"/>
                    <a:pt x="1964" y="9885"/>
                    <a:pt x="1964" y="9885"/>
                  </a:cubicBezTo>
                  <a:cubicBezTo>
                    <a:pt x="785" y="8420"/>
                    <a:pt x="0" y="6956"/>
                    <a:pt x="0" y="6224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sp>
        <p:nvSpPr>
          <p:cNvPr id="267" name="Slide Number Placeholder 6"/>
          <p:cNvSpPr txBox="1"/>
          <p:nvPr>
            <p:ph type="sldNum" sz="quarter" idx="2"/>
          </p:nvPr>
        </p:nvSpPr>
        <p:spPr>
          <a:xfrm>
            <a:off x="11333162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r">
              <a:spcBef>
                <a:spcPts val="600"/>
              </a:spcBef>
              <a:defRPr spc="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68" name="Pet Appointment Use Case.drawio.png" descr="Pet Appointment Use Case.drawio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423647" y="236735"/>
            <a:ext cx="3439580" cy="63844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Rectangle 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1" name="Rectangle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72" name="pet UML.drawio.png" descr="pet UML.drawi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9816" y="395585"/>
            <a:ext cx="6964223" cy="5522570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Title 1"/>
          <p:cNvSpPr txBox="1"/>
          <p:nvPr/>
        </p:nvSpPr>
        <p:spPr>
          <a:xfrm>
            <a:off x="719999" y="1554630"/>
            <a:ext cx="5015640" cy="1969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 algn="ctr" defTabSz="914400">
              <a:spcBef>
                <a:spcPts val="600"/>
              </a:spcBef>
              <a:defRPr spc="-100" sz="5600">
                <a:solidFill>
                  <a:srgbClr val="FFFFFF"/>
                </a:solidFill>
                <a:latin typeface="Sagona Book"/>
                <a:ea typeface="Sagona Book"/>
                <a:cs typeface="Sagona Book"/>
                <a:sym typeface="Sagona Book"/>
              </a:defRPr>
            </a:lvl1pPr>
          </a:lstStyle>
          <a:p>
            <a:pPr/>
            <a:r>
              <a:t>CLASS DIAGRAM</a:t>
            </a:r>
          </a:p>
        </p:txBody>
      </p:sp>
      <p:grpSp>
        <p:nvGrpSpPr>
          <p:cNvPr id="277" name="Group 42"/>
          <p:cNvGrpSpPr/>
          <p:nvPr/>
        </p:nvGrpSpPr>
        <p:grpSpPr>
          <a:xfrm>
            <a:off x="1932568" y="378057"/>
            <a:ext cx="2165954" cy="680478"/>
            <a:chOff x="0" y="0"/>
            <a:chExt cx="2165953" cy="680477"/>
          </a:xfrm>
        </p:grpSpPr>
        <p:sp>
          <p:nvSpPr>
            <p:cNvPr id="274" name="Freeform 78"/>
            <p:cNvSpPr/>
            <p:nvPr/>
          </p:nvSpPr>
          <p:spPr>
            <a:xfrm rot="600114">
              <a:off x="39209" y="120038"/>
              <a:ext cx="479379" cy="493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0" h="21336" fill="norm" stroke="1" extrusionOk="0">
                  <a:moveTo>
                    <a:pt x="11617" y="19896"/>
                  </a:moveTo>
                  <a:cubicBezTo>
                    <a:pt x="10872" y="19176"/>
                    <a:pt x="11245" y="19536"/>
                    <a:pt x="8638" y="17016"/>
                  </a:cubicBezTo>
                  <a:cubicBezTo>
                    <a:pt x="6031" y="14136"/>
                    <a:pt x="4914" y="12696"/>
                    <a:pt x="4914" y="12696"/>
                  </a:cubicBezTo>
                  <a:cubicBezTo>
                    <a:pt x="2679" y="10536"/>
                    <a:pt x="4914" y="13056"/>
                    <a:pt x="2307" y="10176"/>
                  </a:cubicBezTo>
                  <a:cubicBezTo>
                    <a:pt x="817" y="8376"/>
                    <a:pt x="72" y="6936"/>
                    <a:pt x="72" y="5856"/>
                  </a:cubicBezTo>
                  <a:cubicBezTo>
                    <a:pt x="-300" y="4416"/>
                    <a:pt x="817" y="2976"/>
                    <a:pt x="2307" y="1176"/>
                  </a:cubicBezTo>
                  <a:cubicBezTo>
                    <a:pt x="3424" y="456"/>
                    <a:pt x="4541" y="-264"/>
                    <a:pt x="6031" y="96"/>
                  </a:cubicBezTo>
                  <a:cubicBezTo>
                    <a:pt x="7521" y="96"/>
                    <a:pt x="9010" y="816"/>
                    <a:pt x="10500" y="1896"/>
                  </a:cubicBezTo>
                  <a:cubicBezTo>
                    <a:pt x="11245" y="2616"/>
                    <a:pt x="11245" y="2616"/>
                    <a:pt x="11245" y="2616"/>
                  </a:cubicBezTo>
                  <a:cubicBezTo>
                    <a:pt x="11990" y="3696"/>
                    <a:pt x="13479" y="5136"/>
                    <a:pt x="13852" y="5136"/>
                  </a:cubicBezTo>
                  <a:cubicBezTo>
                    <a:pt x="15341" y="6936"/>
                    <a:pt x="14597" y="6216"/>
                    <a:pt x="16086" y="7656"/>
                  </a:cubicBezTo>
                  <a:cubicBezTo>
                    <a:pt x="18693" y="10176"/>
                    <a:pt x="18321" y="10176"/>
                    <a:pt x="19810" y="11616"/>
                  </a:cubicBezTo>
                  <a:cubicBezTo>
                    <a:pt x="20928" y="13056"/>
                    <a:pt x="21300" y="14136"/>
                    <a:pt x="21300" y="15576"/>
                  </a:cubicBezTo>
                  <a:cubicBezTo>
                    <a:pt x="21300" y="16656"/>
                    <a:pt x="20555" y="17736"/>
                    <a:pt x="19438" y="19176"/>
                  </a:cubicBezTo>
                  <a:cubicBezTo>
                    <a:pt x="17948" y="20616"/>
                    <a:pt x="16459" y="21336"/>
                    <a:pt x="15341" y="21336"/>
                  </a:cubicBezTo>
                  <a:cubicBezTo>
                    <a:pt x="14224" y="21336"/>
                    <a:pt x="13107" y="20976"/>
                    <a:pt x="11617" y="19896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75" name="Freeform 79"/>
            <p:cNvSpPr/>
            <p:nvPr/>
          </p:nvSpPr>
          <p:spPr>
            <a:xfrm rot="600114">
              <a:off x="966671" y="24644"/>
              <a:ext cx="331773" cy="548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22" h="17918" fill="norm" stroke="1" extrusionOk="0">
                  <a:moveTo>
                    <a:pt x="3621" y="15070"/>
                  </a:moveTo>
                  <a:cubicBezTo>
                    <a:pt x="3180" y="13430"/>
                    <a:pt x="2740" y="13156"/>
                    <a:pt x="2299" y="12063"/>
                  </a:cubicBezTo>
                  <a:cubicBezTo>
                    <a:pt x="1858" y="9602"/>
                    <a:pt x="1417" y="8235"/>
                    <a:pt x="536" y="6321"/>
                  </a:cubicBezTo>
                  <a:cubicBezTo>
                    <a:pt x="-2991" y="-241"/>
                    <a:pt x="11997" y="-2702"/>
                    <a:pt x="13760" y="3860"/>
                  </a:cubicBezTo>
                  <a:cubicBezTo>
                    <a:pt x="15964" y="9055"/>
                    <a:pt x="18609" y="13703"/>
                    <a:pt x="16846" y="16437"/>
                  </a:cubicBezTo>
                  <a:cubicBezTo>
                    <a:pt x="13760" y="18351"/>
                    <a:pt x="5385" y="18898"/>
                    <a:pt x="3621" y="1507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76" name="Freeform 85"/>
            <p:cNvSpPr/>
            <p:nvPr/>
          </p:nvSpPr>
          <p:spPr>
            <a:xfrm rot="600114">
              <a:off x="1821911" y="115618"/>
              <a:ext cx="299161" cy="543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4985"/>
                  </a:moveTo>
                  <a:cubicBezTo>
                    <a:pt x="21600" y="3323"/>
                    <a:pt x="21000" y="2326"/>
                    <a:pt x="20400" y="1662"/>
                  </a:cubicBezTo>
                  <a:cubicBezTo>
                    <a:pt x="19800" y="997"/>
                    <a:pt x="18600" y="665"/>
                    <a:pt x="16800" y="332"/>
                  </a:cubicBezTo>
                  <a:cubicBezTo>
                    <a:pt x="16200" y="332"/>
                    <a:pt x="15000" y="332"/>
                    <a:pt x="13800" y="0"/>
                  </a:cubicBezTo>
                  <a:cubicBezTo>
                    <a:pt x="11400" y="0"/>
                    <a:pt x="9600" y="0"/>
                    <a:pt x="7800" y="332"/>
                  </a:cubicBezTo>
                  <a:cubicBezTo>
                    <a:pt x="6600" y="665"/>
                    <a:pt x="5400" y="1329"/>
                    <a:pt x="4200" y="2991"/>
                  </a:cubicBezTo>
                  <a:cubicBezTo>
                    <a:pt x="3600" y="4320"/>
                    <a:pt x="3000" y="5649"/>
                    <a:pt x="2400" y="6314"/>
                  </a:cubicBezTo>
                  <a:cubicBezTo>
                    <a:pt x="1200" y="9637"/>
                    <a:pt x="0" y="14622"/>
                    <a:pt x="0" y="14622"/>
                  </a:cubicBezTo>
                  <a:cubicBezTo>
                    <a:pt x="0" y="16615"/>
                    <a:pt x="0" y="18277"/>
                    <a:pt x="600" y="19274"/>
                  </a:cubicBezTo>
                  <a:cubicBezTo>
                    <a:pt x="1200" y="20271"/>
                    <a:pt x="3000" y="20935"/>
                    <a:pt x="4800" y="21268"/>
                  </a:cubicBezTo>
                  <a:cubicBezTo>
                    <a:pt x="6600" y="21600"/>
                    <a:pt x="7800" y="21600"/>
                    <a:pt x="9600" y="21600"/>
                  </a:cubicBezTo>
                  <a:cubicBezTo>
                    <a:pt x="11400" y="21600"/>
                    <a:pt x="13200" y="21268"/>
                    <a:pt x="15000" y="20935"/>
                  </a:cubicBezTo>
                  <a:cubicBezTo>
                    <a:pt x="16800" y="20271"/>
                    <a:pt x="18000" y="19606"/>
                    <a:pt x="18600" y="18277"/>
                  </a:cubicBezTo>
                  <a:cubicBezTo>
                    <a:pt x="19200" y="16615"/>
                    <a:pt x="18600" y="17945"/>
                    <a:pt x="20400" y="13292"/>
                  </a:cubicBezTo>
                  <a:lnTo>
                    <a:pt x="21600" y="4985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grpSp>
        <p:nvGrpSpPr>
          <p:cNvPr id="281" name="Group 47"/>
          <p:cNvGrpSpPr/>
          <p:nvPr/>
        </p:nvGrpSpPr>
        <p:grpSpPr>
          <a:xfrm>
            <a:off x="1965596" y="5452138"/>
            <a:ext cx="2218354" cy="639815"/>
            <a:chOff x="0" y="0"/>
            <a:chExt cx="2218352" cy="639814"/>
          </a:xfrm>
        </p:grpSpPr>
        <p:sp>
          <p:nvSpPr>
            <p:cNvPr id="278" name="Freeform 80"/>
            <p:cNvSpPr/>
            <p:nvPr/>
          </p:nvSpPr>
          <p:spPr>
            <a:xfrm rot="5400000">
              <a:off x="852820" y="245381"/>
              <a:ext cx="524668" cy="264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7" fill="norm" stroke="1" extrusionOk="0">
                  <a:moveTo>
                    <a:pt x="17345" y="20965"/>
                  </a:moveTo>
                  <a:cubicBezTo>
                    <a:pt x="15382" y="20965"/>
                    <a:pt x="17345" y="21600"/>
                    <a:pt x="12764" y="20965"/>
                  </a:cubicBezTo>
                  <a:cubicBezTo>
                    <a:pt x="7855" y="20965"/>
                    <a:pt x="6873" y="20965"/>
                    <a:pt x="6873" y="20965"/>
                  </a:cubicBezTo>
                  <a:cubicBezTo>
                    <a:pt x="3927" y="20329"/>
                    <a:pt x="3927" y="20329"/>
                    <a:pt x="3927" y="20329"/>
                  </a:cubicBezTo>
                  <a:cubicBezTo>
                    <a:pt x="2291" y="19694"/>
                    <a:pt x="1309" y="19059"/>
                    <a:pt x="982" y="17788"/>
                  </a:cubicBezTo>
                  <a:cubicBezTo>
                    <a:pt x="327" y="16518"/>
                    <a:pt x="0" y="15247"/>
                    <a:pt x="0" y="13341"/>
                  </a:cubicBezTo>
                  <a:cubicBezTo>
                    <a:pt x="0" y="13341"/>
                    <a:pt x="0" y="12071"/>
                    <a:pt x="0" y="10165"/>
                  </a:cubicBezTo>
                  <a:cubicBezTo>
                    <a:pt x="0" y="8259"/>
                    <a:pt x="327" y="6353"/>
                    <a:pt x="982" y="4447"/>
                  </a:cubicBezTo>
                  <a:cubicBezTo>
                    <a:pt x="1309" y="3176"/>
                    <a:pt x="2291" y="1906"/>
                    <a:pt x="3600" y="1906"/>
                  </a:cubicBezTo>
                  <a:cubicBezTo>
                    <a:pt x="5236" y="1271"/>
                    <a:pt x="6545" y="1271"/>
                    <a:pt x="7527" y="1271"/>
                  </a:cubicBezTo>
                  <a:cubicBezTo>
                    <a:pt x="10473" y="635"/>
                    <a:pt x="12109" y="0"/>
                    <a:pt x="14073" y="0"/>
                  </a:cubicBezTo>
                  <a:cubicBezTo>
                    <a:pt x="15709" y="0"/>
                    <a:pt x="15709" y="0"/>
                    <a:pt x="15709" y="0"/>
                  </a:cubicBezTo>
                  <a:cubicBezTo>
                    <a:pt x="17673" y="635"/>
                    <a:pt x="19309" y="1906"/>
                    <a:pt x="20291" y="2541"/>
                  </a:cubicBezTo>
                  <a:cubicBezTo>
                    <a:pt x="21273" y="3812"/>
                    <a:pt x="21600" y="5718"/>
                    <a:pt x="21600" y="8259"/>
                  </a:cubicBezTo>
                  <a:cubicBezTo>
                    <a:pt x="21600" y="9529"/>
                    <a:pt x="21600" y="10800"/>
                    <a:pt x="21600" y="12706"/>
                  </a:cubicBezTo>
                  <a:cubicBezTo>
                    <a:pt x="21273" y="14612"/>
                    <a:pt x="20945" y="16518"/>
                    <a:pt x="20291" y="18424"/>
                  </a:cubicBezTo>
                  <a:cubicBezTo>
                    <a:pt x="19636" y="19694"/>
                    <a:pt x="18655" y="20329"/>
                    <a:pt x="17345" y="2096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79" name="Freeform 84"/>
            <p:cNvSpPr/>
            <p:nvPr/>
          </p:nvSpPr>
          <p:spPr>
            <a:xfrm rot="6274526">
              <a:off x="1711140" y="41000"/>
              <a:ext cx="447597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32" fill="norm" stroke="1" extrusionOk="0">
                  <a:moveTo>
                    <a:pt x="1516" y="12240"/>
                  </a:moveTo>
                  <a:cubicBezTo>
                    <a:pt x="1895" y="11880"/>
                    <a:pt x="6442" y="6480"/>
                    <a:pt x="6442" y="6480"/>
                  </a:cubicBezTo>
                  <a:cubicBezTo>
                    <a:pt x="7958" y="5040"/>
                    <a:pt x="9095" y="3600"/>
                    <a:pt x="9853" y="2880"/>
                  </a:cubicBezTo>
                  <a:cubicBezTo>
                    <a:pt x="10989" y="1800"/>
                    <a:pt x="10989" y="1800"/>
                    <a:pt x="10989" y="1800"/>
                  </a:cubicBezTo>
                  <a:cubicBezTo>
                    <a:pt x="12884" y="720"/>
                    <a:pt x="14400" y="0"/>
                    <a:pt x="15537" y="0"/>
                  </a:cubicBezTo>
                  <a:cubicBezTo>
                    <a:pt x="16674" y="360"/>
                    <a:pt x="17811" y="720"/>
                    <a:pt x="19326" y="2160"/>
                  </a:cubicBezTo>
                  <a:cubicBezTo>
                    <a:pt x="20842" y="3600"/>
                    <a:pt x="21600" y="4680"/>
                    <a:pt x="21221" y="5760"/>
                  </a:cubicBezTo>
                  <a:cubicBezTo>
                    <a:pt x="21221" y="6840"/>
                    <a:pt x="20463" y="8280"/>
                    <a:pt x="19326" y="10080"/>
                  </a:cubicBezTo>
                  <a:cubicBezTo>
                    <a:pt x="19326" y="10080"/>
                    <a:pt x="12505" y="17280"/>
                    <a:pt x="10989" y="19080"/>
                  </a:cubicBezTo>
                  <a:cubicBezTo>
                    <a:pt x="9474" y="20520"/>
                    <a:pt x="7958" y="21240"/>
                    <a:pt x="6442" y="21240"/>
                  </a:cubicBezTo>
                  <a:cubicBezTo>
                    <a:pt x="4926" y="21600"/>
                    <a:pt x="3411" y="20880"/>
                    <a:pt x="1895" y="19440"/>
                  </a:cubicBezTo>
                  <a:cubicBezTo>
                    <a:pt x="758" y="18360"/>
                    <a:pt x="0" y="17280"/>
                    <a:pt x="0" y="16200"/>
                  </a:cubicBezTo>
                  <a:cubicBezTo>
                    <a:pt x="0" y="15120"/>
                    <a:pt x="758" y="13680"/>
                    <a:pt x="1516" y="1224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  <p:sp>
          <p:nvSpPr>
            <p:cNvPr id="280" name="Freeform 87"/>
            <p:cNvSpPr/>
            <p:nvPr/>
          </p:nvSpPr>
          <p:spPr>
            <a:xfrm rot="4430858">
              <a:off x="67052" y="46414"/>
              <a:ext cx="438705" cy="469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6224"/>
                  </a:moveTo>
                  <a:cubicBezTo>
                    <a:pt x="0" y="5125"/>
                    <a:pt x="0" y="4393"/>
                    <a:pt x="393" y="4027"/>
                  </a:cubicBezTo>
                  <a:cubicBezTo>
                    <a:pt x="785" y="3295"/>
                    <a:pt x="1178" y="2929"/>
                    <a:pt x="1571" y="2197"/>
                  </a:cubicBezTo>
                  <a:cubicBezTo>
                    <a:pt x="2356" y="1831"/>
                    <a:pt x="2749" y="1464"/>
                    <a:pt x="2749" y="1464"/>
                  </a:cubicBezTo>
                  <a:cubicBezTo>
                    <a:pt x="3535" y="732"/>
                    <a:pt x="4713" y="366"/>
                    <a:pt x="5498" y="0"/>
                  </a:cubicBezTo>
                  <a:cubicBezTo>
                    <a:pt x="6676" y="0"/>
                    <a:pt x="7855" y="366"/>
                    <a:pt x="9033" y="1098"/>
                  </a:cubicBezTo>
                  <a:cubicBezTo>
                    <a:pt x="10211" y="1464"/>
                    <a:pt x="11389" y="2563"/>
                    <a:pt x="12175" y="4027"/>
                  </a:cubicBezTo>
                  <a:cubicBezTo>
                    <a:pt x="14924" y="7322"/>
                    <a:pt x="14924" y="7322"/>
                    <a:pt x="14924" y="7322"/>
                  </a:cubicBezTo>
                  <a:cubicBezTo>
                    <a:pt x="18851" y="11349"/>
                    <a:pt x="18851" y="11349"/>
                    <a:pt x="18851" y="11349"/>
                  </a:cubicBezTo>
                  <a:cubicBezTo>
                    <a:pt x="20422" y="13180"/>
                    <a:pt x="21207" y="14644"/>
                    <a:pt x="21600" y="15742"/>
                  </a:cubicBezTo>
                  <a:cubicBezTo>
                    <a:pt x="21600" y="17207"/>
                    <a:pt x="21207" y="19037"/>
                    <a:pt x="19244" y="20136"/>
                  </a:cubicBezTo>
                  <a:cubicBezTo>
                    <a:pt x="17673" y="21234"/>
                    <a:pt x="16102" y="21600"/>
                    <a:pt x="14924" y="21600"/>
                  </a:cubicBezTo>
                  <a:cubicBezTo>
                    <a:pt x="14531" y="21600"/>
                    <a:pt x="13745" y="21600"/>
                    <a:pt x="12960" y="21234"/>
                  </a:cubicBezTo>
                  <a:cubicBezTo>
                    <a:pt x="12175" y="20868"/>
                    <a:pt x="11389" y="20136"/>
                    <a:pt x="10211" y="19403"/>
                  </a:cubicBezTo>
                  <a:cubicBezTo>
                    <a:pt x="9033" y="18305"/>
                    <a:pt x="1964" y="9885"/>
                    <a:pt x="1964" y="9885"/>
                  </a:cubicBezTo>
                  <a:cubicBezTo>
                    <a:pt x="785" y="8420"/>
                    <a:pt x="0" y="6956"/>
                    <a:pt x="0" y="6224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/>
                  </a:solidFill>
                </a:defRPr>
              </a:pPr>
            </a:p>
          </p:txBody>
        </p:sp>
      </p:grpSp>
      <p:sp>
        <p:nvSpPr>
          <p:cNvPr id="282" name="Slide Number Placeholder 6"/>
          <p:cNvSpPr txBox="1"/>
          <p:nvPr>
            <p:ph type="sldNum" sz="quarter" idx="2"/>
          </p:nvPr>
        </p:nvSpPr>
        <p:spPr>
          <a:xfrm>
            <a:off x="11333162" y="64091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r">
              <a:spcBef>
                <a:spcPts val="600"/>
              </a:spcBef>
              <a:defRPr spc="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6" name="Rectangle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2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7" name="Rectangle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4C4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8" name="Freeform: Shape 20"/>
          <p:cNvSpPr/>
          <p:nvPr/>
        </p:nvSpPr>
        <p:spPr>
          <a:xfrm>
            <a:off x="0" y="0"/>
            <a:ext cx="5412222" cy="3734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3" fill="norm" stroke="1" extrusionOk="0">
                <a:moveTo>
                  <a:pt x="5755" y="14462"/>
                </a:moveTo>
                <a:cubicBezTo>
                  <a:pt x="5902" y="14462"/>
                  <a:pt x="6068" y="14488"/>
                  <a:pt x="6252" y="14542"/>
                </a:cubicBezTo>
                <a:cubicBezTo>
                  <a:pt x="6620" y="14649"/>
                  <a:pt x="6914" y="14863"/>
                  <a:pt x="6988" y="15183"/>
                </a:cubicBezTo>
                <a:cubicBezTo>
                  <a:pt x="7135" y="15611"/>
                  <a:pt x="6841" y="19033"/>
                  <a:pt x="6841" y="19461"/>
                </a:cubicBezTo>
                <a:cubicBezTo>
                  <a:pt x="6767" y="20531"/>
                  <a:pt x="6620" y="21172"/>
                  <a:pt x="6178" y="21386"/>
                </a:cubicBezTo>
                <a:cubicBezTo>
                  <a:pt x="5957" y="21600"/>
                  <a:pt x="5663" y="21600"/>
                  <a:pt x="5368" y="21493"/>
                </a:cubicBezTo>
                <a:cubicBezTo>
                  <a:pt x="5000" y="21493"/>
                  <a:pt x="4706" y="21279"/>
                  <a:pt x="4559" y="20851"/>
                </a:cubicBezTo>
                <a:cubicBezTo>
                  <a:pt x="4485" y="20531"/>
                  <a:pt x="4411" y="20103"/>
                  <a:pt x="4485" y="19568"/>
                </a:cubicBezTo>
                <a:cubicBezTo>
                  <a:pt x="4485" y="19568"/>
                  <a:pt x="4632" y="17643"/>
                  <a:pt x="4632" y="17429"/>
                </a:cubicBezTo>
                <a:cubicBezTo>
                  <a:pt x="4632" y="17108"/>
                  <a:pt x="4706" y="16574"/>
                  <a:pt x="4706" y="16467"/>
                </a:cubicBezTo>
                <a:cubicBezTo>
                  <a:pt x="4780" y="15718"/>
                  <a:pt x="4780" y="15718"/>
                  <a:pt x="4780" y="15718"/>
                </a:cubicBezTo>
                <a:cubicBezTo>
                  <a:pt x="4927" y="15077"/>
                  <a:pt x="5148" y="14756"/>
                  <a:pt x="5368" y="14542"/>
                </a:cubicBezTo>
                <a:cubicBezTo>
                  <a:pt x="5479" y="14488"/>
                  <a:pt x="5608" y="14462"/>
                  <a:pt x="5755" y="14462"/>
                </a:cubicBezTo>
                <a:close/>
                <a:moveTo>
                  <a:pt x="11873" y="14346"/>
                </a:moveTo>
                <a:cubicBezTo>
                  <a:pt x="12098" y="14361"/>
                  <a:pt x="12251" y="14481"/>
                  <a:pt x="12362" y="14481"/>
                </a:cubicBezTo>
                <a:cubicBezTo>
                  <a:pt x="12509" y="14588"/>
                  <a:pt x="12583" y="14695"/>
                  <a:pt x="12731" y="14909"/>
                </a:cubicBezTo>
                <a:cubicBezTo>
                  <a:pt x="12805" y="15123"/>
                  <a:pt x="12879" y="15337"/>
                  <a:pt x="13026" y="15764"/>
                </a:cubicBezTo>
                <a:cubicBezTo>
                  <a:pt x="13100" y="16192"/>
                  <a:pt x="13395" y="19187"/>
                  <a:pt x="13395" y="19187"/>
                </a:cubicBezTo>
                <a:cubicBezTo>
                  <a:pt x="13469" y="19828"/>
                  <a:pt x="13395" y="20256"/>
                  <a:pt x="13322" y="20470"/>
                </a:cubicBezTo>
                <a:cubicBezTo>
                  <a:pt x="13248" y="20684"/>
                  <a:pt x="13174" y="20898"/>
                  <a:pt x="13100" y="21005"/>
                </a:cubicBezTo>
                <a:cubicBezTo>
                  <a:pt x="12952" y="21111"/>
                  <a:pt x="12805" y="21111"/>
                  <a:pt x="12657" y="21218"/>
                </a:cubicBezTo>
                <a:cubicBezTo>
                  <a:pt x="12583" y="21218"/>
                  <a:pt x="12509" y="21325"/>
                  <a:pt x="12435" y="21325"/>
                </a:cubicBezTo>
                <a:cubicBezTo>
                  <a:pt x="12214" y="21432"/>
                  <a:pt x="11992" y="21432"/>
                  <a:pt x="11845" y="21218"/>
                </a:cubicBezTo>
                <a:cubicBezTo>
                  <a:pt x="11623" y="21111"/>
                  <a:pt x="11475" y="20898"/>
                  <a:pt x="11328" y="20577"/>
                </a:cubicBezTo>
                <a:cubicBezTo>
                  <a:pt x="11180" y="20256"/>
                  <a:pt x="11106" y="19828"/>
                  <a:pt x="11106" y="19400"/>
                </a:cubicBezTo>
                <a:cubicBezTo>
                  <a:pt x="11032" y="18224"/>
                  <a:pt x="11032" y="18224"/>
                  <a:pt x="11032" y="18224"/>
                </a:cubicBezTo>
                <a:cubicBezTo>
                  <a:pt x="10811" y="16620"/>
                  <a:pt x="10811" y="16620"/>
                  <a:pt x="10811" y="16620"/>
                </a:cubicBezTo>
                <a:cubicBezTo>
                  <a:pt x="10663" y="15978"/>
                  <a:pt x="10663" y="15551"/>
                  <a:pt x="10737" y="15230"/>
                </a:cubicBezTo>
                <a:cubicBezTo>
                  <a:pt x="10885" y="14802"/>
                  <a:pt x="11180" y="14374"/>
                  <a:pt x="11623" y="14374"/>
                </a:cubicBezTo>
                <a:cubicBezTo>
                  <a:pt x="11715" y="14347"/>
                  <a:pt x="11798" y="14341"/>
                  <a:pt x="11873" y="14346"/>
                </a:cubicBezTo>
                <a:close/>
                <a:moveTo>
                  <a:pt x="16452" y="11346"/>
                </a:moveTo>
                <a:cubicBezTo>
                  <a:pt x="16674" y="11346"/>
                  <a:pt x="16896" y="11453"/>
                  <a:pt x="17118" y="11667"/>
                </a:cubicBezTo>
                <a:cubicBezTo>
                  <a:pt x="17340" y="11775"/>
                  <a:pt x="17562" y="12097"/>
                  <a:pt x="17710" y="12526"/>
                </a:cubicBezTo>
                <a:cubicBezTo>
                  <a:pt x="18228" y="13491"/>
                  <a:pt x="18228" y="13491"/>
                  <a:pt x="18228" y="13491"/>
                </a:cubicBezTo>
                <a:cubicBezTo>
                  <a:pt x="18969" y="14671"/>
                  <a:pt x="18969" y="14671"/>
                  <a:pt x="18969" y="14671"/>
                </a:cubicBezTo>
                <a:cubicBezTo>
                  <a:pt x="19265" y="15207"/>
                  <a:pt x="19413" y="15637"/>
                  <a:pt x="19487" y="15958"/>
                </a:cubicBezTo>
                <a:cubicBezTo>
                  <a:pt x="19487" y="16388"/>
                  <a:pt x="19413" y="16924"/>
                  <a:pt x="19043" y="17246"/>
                </a:cubicBezTo>
                <a:cubicBezTo>
                  <a:pt x="18747" y="17568"/>
                  <a:pt x="18450" y="17675"/>
                  <a:pt x="18228" y="17675"/>
                </a:cubicBezTo>
                <a:cubicBezTo>
                  <a:pt x="18154" y="17675"/>
                  <a:pt x="18006" y="17675"/>
                  <a:pt x="17858" y="17568"/>
                </a:cubicBezTo>
                <a:cubicBezTo>
                  <a:pt x="17710" y="17460"/>
                  <a:pt x="17562" y="17246"/>
                  <a:pt x="17340" y="17031"/>
                </a:cubicBezTo>
                <a:cubicBezTo>
                  <a:pt x="17118" y="16709"/>
                  <a:pt x="15785" y="14242"/>
                  <a:pt x="15785" y="14242"/>
                </a:cubicBezTo>
                <a:cubicBezTo>
                  <a:pt x="15563" y="13813"/>
                  <a:pt x="15415" y="13384"/>
                  <a:pt x="15415" y="13169"/>
                </a:cubicBezTo>
                <a:cubicBezTo>
                  <a:pt x="15415" y="12847"/>
                  <a:pt x="15415" y="12633"/>
                  <a:pt x="15489" y="12526"/>
                </a:cubicBezTo>
                <a:cubicBezTo>
                  <a:pt x="15563" y="12311"/>
                  <a:pt x="15637" y="12204"/>
                  <a:pt x="15711" y="11989"/>
                </a:cubicBezTo>
                <a:cubicBezTo>
                  <a:pt x="15859" y="11882"/>
                  <a:pt x="15933" y="11775"/>
                  <a:pt x="15933" y="11775"/>
                </a:cubicBezTo>
                <a:cubicBezTo>
                  <a:pt x="16081" y="11560"/>
                  <a:pt x="16303" y="11453"/>
                  <a:pt x="16452" y="11346"/>
                </a:cubicBezTo>
                <a:close/>
                <a:moveTo>
                  <a:pt x="584" y="11282"/>
                </a:moveTo>
                <a:cubicBezTo>
                  <a:pt x="806" y="11282"/>
                  <a:pt x="1102" y="11497"/>
                  <a:pt x="1398" y="11818"/>
                </a:cubicBezTo>
                <a:cubicBezTo>
                  <a:pt x="1694" y="12140"/>
                  <a:pt x="1768" y="12569"/>
                  <a:pt x="1768" y="12890"/>
                </a:cubicBezTo>
                <a:cubicBezTo>
                  <a:pt x="1768" y="13212"/>
                  <a:pt x="1694" y="13641"/>
                  <a:pt x="1472" y="14177"/>
                </a:cubicBezTo>
                <a:cubicBezTo>
                  <a:pt x="1472" y="14177"/>
                  <a:pt x="723" y="15444"/>
                  <a:pt x="223" y="16303"/>
                </a:cubicBezTo>
                <a:lnTo>
                  <a:pt x="0" y="16689"/>
                </a:lnTo>
                <a:lnTo>
                  <a:pt x="0" y="11609"/>
                </a:lnTo>
                <a:lnTo>
                  <a:pt x="195" y="11443"/>
                </a:lnTo>
                <a:cubicBezTo>
                  <a:pt x="343" y="11336"/>
                  <a:pt x="473" y="11282"/>
                  <a:pt x="584" y="11282"/>
                </a:cubicBezTo>
                <a:close/>
                <a:moveTo>
                  <a:pt x="19903" y="4221"/>
                </a:moveTo>
                <a:cubicBezTo>
                  <a:pt x="20272" y="4221"/>
                  <a:pt x="20272" y="4221"/>
                  <a:pt x="20272" y="4221"/>
                </a:cubicBezTo>
                <a:cubicBezTo>
                  <a:pt x="20715" y="4327"/>
                  <a:pt x="21084" y="4541"/>
                  <a:pt x="21305" y="4647"/>
                </a:cubicBezTo>
                <a:cubicBezTo>
                  <a:pt x="21526" y="4860"/>
                  <a:pt x="21600" y="5180"/>
                  <a:pt x="21600" y="5606"/>
                </a:cubicBezTo>
                <a:cubicBezTo>
                  <a:pt x="21600" y="5819"/>
                  <a:pt x="21600" y="6032"/>
                  <a:pt x="21600" y="6352"/>
                </a:cubicBezTo>
                <a:cubicBezTo>
                  <a:pt x="21526" y="6671"/>
                  <a:pt x="21452" y="6991"/>
                  <a:pt x="21305" y="7311"/>
                </a:cubicBezTo>
                <a:cubicBezTo>
                  <a:pt x="21157" y="7524"/>
                  <a:pt x="20936" y="7630"/>
                  <a:pt x="20641" y="7737"/>
                </a:cubicBezTo>
                <a:cubicBezTo>
                  <a:pt x="20198" y="7737"/>
                  <a:pt x="20641" y="7843"/>
                  <a:pt x="19608" y="7737"/>
                </a:cubicBezTo>
                <a:cubicBezTo>
                  <a:pt x="18501" y="7737"/>
                  <a:pt x="18280" y="7737"/>
                  <a:pt x="18280" y="7737"/>
                </a:cubicBezTo>
                <a:cubicBezTo>
                  <a:pt x="17616" y="7630"/>
                  <a:pt x="17616" y="7630"/>
                  <a:pt x="17616" y="7630"/>
                </a:cubicBezTo>
                <a:cubicBezTo>
                  <a:pt x="17247" y="7524"/>
                  <a:pt x="17025" y="7417"/>
                  <a:pt x="16952" y="7204"/>
                </a:cubicBezTo>
                <a:cubicBezTo>
                  <a:pt x="16804" y="6991"/>
                  <a:pt x="16730" y="6778"/>
                  <a:pt x="16730" y="6458"/>
                </a:cubicBezTo>
                <a:cubicBezTo>
                  <a:pt x="16730" y="6458"/>
                  <a:pt x="16730" y="6245"/>
                  <a:pt x="16730" y="5926"/>
                </a:cubicBezTo>
                <a:cubicBezTo>
                  <a:pt x="16730" y="5606"/>
                  <a:pt x="16804" y="5286"/>
                  <a:pt x="16952" y="4967"/>
                </a:cubicBezTo>
                <a:cubicBezTo>
                  <a:pt x="17025" y="4754"/>
                  <a:pt x="17247" y="4541"/>
                  <a:pt x="17542" y="4541"/>
                </a:cubicBezTo>
                <a:cubicBezTo>
                  <a:pt x="17911" y="4434"/>
                  <a:pt x="18206" y="4434"/>
                  <a:pt x="18427" y="4434"/>
                </a:cubicBezTo>
                <a:cubicBezTo>
                  <a:pt x="19091" y="4327"/>
                  <a:pt x="19460" y="4221"/>
                  <a:pt x="19903" y="4221"/>
                </a:cubicBezTo>
                <a:close/>
                <a:moveTo>
                  <a:pt x="15197" y="0"/>
                </a:moveTo>
                <a:lnTo>
                  <a:pt x="17576" y="0"/>
                </a:lnTo>
                <a:lnTo>
                  <a:pt x="17434" y="239"/>
                </a:lnTo>
                <a:cubicBezTo>
                  <a:pt x="17369" y="348"/>
                  <a:pt x="17316" y="440"/>
                  <a:pt x="17279" y="507"/>
                </a:cubicBezTo>
                <a:cubicBezTo>
                  <a:pt x="16984" y="934"/>
                  <a:pt x="16688" y="1148"/>
                  <a:pt x="16393" y="1148"/>
                </a:cubicBezTo>
                <a:cubicBezTo>
                  <a:pt x="16097" y="1255"/>
                  <a:pt x="15802" y="1041"/>
                  <a:pt x="15507" y="614"/>
                </a:cubicBezTo>
                <a:cubicBezTo>
                  <a:pt x="15396" y="453"/>
                  <a:pt x="15304" y="293"/>
                  <a:pt x="15239" y="133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chemeClr val="accent3"/>
                </a:solidFill>
              </a:defRPr>
            </a:pPr>
          </a:p>
        </p:txBody>
      </p:sp>
      <p:sp>
        <p:nvSpPr>
          <p:cNvPr id="289" name="Title 3"/>
          <p:cNvSpPr txBox="1"/>
          <p:nvPr>
            <p:ph type="title"/>
          </p:nvPr>
        </p:nvSpPr>
        <p:spPr>
          <a:xfrm>
            <a:off x="719999" y="619201"/>
            <a:ext cx="3095627" cy="147732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spcBef>
                <a:spcPts val="0"/>
              </a:spcBef>
              <a:defRPr sz="3200"/>
            </a:lvl1pPr>
          </a:lstStyle>
          <a:p>
            <a:pPr/>
            <a:r>
              <a:t>FAÇADE PATTERN</a:t>
            </a:r>
          </a:p>
        </p:txBody>
      </p:sp>
      <p:sp>
        <p:nvSpPr>
          <p:cNvPr id="290" name="Slide Number Placeholder 7"/>
          <p:cNvSpPr txBox="1"/>
          <p:nvPr>
            <p:ph type="sldNum" sz="quarter" idx="2"/>
          </p:nvPr>
        </p:nvSpPr>
        <p:spPr>
          <a:xfrm>
            <a:off x="11365588" y="5747618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algn="r">
              <a:spcBef>
                <a:spcPts val="600"/>
              </a:spcBef>
              <a:defRPr spc="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93" name="Rectangle: Rounded Corners 9"/>
          <p:cNvGrpSpPr/>
          <p:nvPr/>
        </p:nvGrpSpPr>
        <p:grpSpPr>
          <a:xfrm>
            <a:off x="6290552" y="1207775"/>
            <a:ext cx="3891065" cy="1199745"/>
            <a:chOff x="0" y="0"/>
            <a:chExt cx="3891064" cy="1199744"/>
          </a:xfrm>
        </p:grpSpPr>
        <p:sp>
          <p:nvSpPr>
            <p:cNvPr id="291" name="圆角矩形"/>
            <p:cNvSpPr/>
            <p:nvPr/>
          </p:nvSpPr>
          <p:spPr>
            <a:xfrm>
              <a:off x="0" y="0"/>
              <a:ext cx="3891065" cy="119974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solidFill>
                <a:srgbClr val="4C3F5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2" name="Account {…"/>
            <p:cNvSpPr txBox="1"/>
            <p:nvPr/>
          </p:nvSpPr>
          <p:spPr>
            <a:xfrm>
              <a:off x="110636" y="135052"/>
              <a:ext cx="3669791" cy="929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t>Account {</a:t>
              </a:r>
            </a:p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t>Void createCreator</a:t>
              </a:r>
            </a:p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t>}</a:t>
              </a:r>
            </a:p>
          </p:txBody>
        </p:sp>
      </p:grpSp>
      <p:grpSp>
        <p:nvGrpSpPr>
          <p:cNvPr id="296" name="Rectangle: Rounded Corners 10"/>
          <p:cNvGrpSpPr/>
          <p:nvPr/>
        </p:nvGrpSpPr>
        <p:grpSpPr>
          <a:xfrm>
            <a:off x="4433599" y="3320372"/>
            <a:ext cx="1980170" cy="1154274"/>
            <a:chOff x="0" y="0"/>
            <a:chExt cx="1980169" cy="1154272"/>
          </a:xfrm>
        </p:grpSpPr>
        <p:sp>
          <p:nvSpPr>
            <p:cNvPr id="294" name="圆角矩形"/>
            <p:cNvSpPr/>
            <p:nvPr/>
          </p:nvSpPr>
          <p:spPr>
            <a:xfrm>
              <a:off x="0" y="0"/>
              <a:ext cx="1980170" cy="1154273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12700" cap="flat">
              <a:solidFill>
                <a:srgbClr val="3C454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5" name="Client Information Manager"/>
            <p:cNvSpPr txBox="1"/>
            <p:nvPr/>
          </p:nvSpPr>
          <p:spPr>
            <a:xfrm>
              <a:off x="108417" y="112316"/>
              <a:ext cx="1763336" cy="929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Client Information Manager</a:t>
              </a:r>
            </a:p>
          </p:txBody>
        </p:sp>
      </p:grpSp>
      <p:grpSp>
        <p:nvGrpSpPr>
          <p:cNvPr id="299" name="Rectangle: Rounded Corners 11"/>
          <p:cNvGrpSpPr/>
          <p:nvPr/>
        </p:nvGrpSpPr>
        <p:grpSpPr>
          <a:xfrm>
            <a:off x="7221164" y="3320372"/>
            <a:ext cx="2029840" cy="1154274"/>
            <a:chOff x="0" y="0"/>
            <a:chExt cx="2029839" cy="1154272"/>
          </a:xfrm>
        </p:grpSpPr>
        <p:sp>
          <p:nvSpPr>
            <p:cNvPr id="297" name="圆角矩形"/>
            <p:cNvSpPr/>
            <p:nvPr/>
          </p:nvSpPr>
          <p:spPr>
            <a:xfrm>
              <a:off x="0" y="0"/>
              <a:ext cx="2029840" cy="1154273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5736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8" name="Store     Manager"/>
            <p:cNvSpPr txBox="1"/>
            <p:nvPr/>
          </p:nvSpPr>
          <p:spPr>
            <a:xfrm>
              <a:off x="108417" y="252016"/>
              <a:ext cx="1813006" cy="65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Store     Manager</a:t>
              </a:r>
            </a:p>
          </p:txBody>
        </p:sp>
      </p:grpSp>
      <p:grpSp>
        <p:nvGrpSpPr>
          <p:cNvPr id="302" name="Rectangle: Rounded Corners 15"/>
          <p:cNvGrpSpPr/>
          <p:nvPr/>
        </p:nvGrpSpPr>
        <p:grpSpPr>
          <a:xfrm>
            <a:off x="10058400" y="3320372"/>
            <a:ext cx="1975745" cy="1154274"/>
            <a:chOff x="0" y="0"/>
            <a:chExt cx="1975744" cy="1154272"/>
          </a:xfrm>
        </p:grpSpPr>
        <p:sp>
          <p:nvSpPr>
            <p:cNvPr id="300" name="圆角矩形"/>
            <p:cNvSpPr/>
            <p:nvPr/>
          </p:nvSpPr>
          <p:spPr>
            <a:xfrm>
              <a:off x="0" y="0"/>
              <a:ext cx="1975745" cy="115427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solidFill>
                <a:srgbClr val="32351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1" name="System Administrator"/>
            <p:cNvSpPr txBox="1"/>
            <p:nvPr/>
          </p:nvSpPr>
          <p:spPr>
            <a:xfrm>
              <a:off x="108416" y="252016"/>
              <a:ext cx="1758912" cy="65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System Administrator</a:t>
              </a:r>
            </a:p>
          </p:txBody>
        </p:sp>
      </p:grpSp>
      <p:sp>
        <p:nvSpPr>
          <p:cNvPr id="309" name="Straight Connector 19"/>
          <p:cNvSpPr/>
          <p:nvPr/>
        </p:nvSpPr>
        <p:spPr>
          <a:xfrm>
            <a:off x="6208902" y="2413878"/>
            <a:ext cx="1211356" cy="900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6350">
            <a:solidFill>
              <a:schemeClr val="accent1"/>
            </a:solidFill>
            <a:miter/>
          </a:ln>
        </p:spPr>
        <p:txBody>
          <a:bodyPr/>
          <a:lstStyle/>
          <a:p>
            <a:pPr/>
          </a:p>
        </p:txBody>
      </p:sp>
      <p:sp>
        <p:nvSpPr>
          <p:cNvPr id="310" name="Straight Connector 22"/>
          <p:cNvSpPr/>
          <p:nvPr/>
        </p:nvSpPr>
        <p:spPr>
          <a:xfrm>
            <a:off x="8236084" y="2413878"/>
            <a:ext cx="1" cy="900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</a:ln>
        </p:spPr>
        <p:txBody>
          <a:bodyPr/>
          <a:lstStyle/>
          <a:p>
            <a:pPr/>
          </a:p>
        </p:txBody>
      </p:sp>
      <p:sp>
        <p:nvSpPr>
          <p:cNvPr id="311" name="Straight Connector 24"/>
          <p:cNvSpPr/>
          <p:nvPr/>
        </p:nvSpPr>
        <p:spPr>
          <a:xfrm>
            <a:off x="9051268" y="2413878"/>
            <a:ext cx="1210405" cy="900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</a:ln>
        </p:spPr>
        <p:txBody>
          <a:bodyPr/>
          <a:lstStyle/>
          <a:p>
            <a:pPr/>
          </a:p>
        </p:txBody>
      </p:sp>
      <p:pic>
        <p:nvPicPr>
          <p:cNvPr id="306" name="Picture 26" descr="Picture 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8455" y="4652011"/>
            <a:ext cx="2660925" cy="107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Picture 28" descr="Picture 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07674" y="4652011"/>
            <a:ext cx="2143330" cy="1432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Picture 30" descr="Picture 3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99298" y="4652011"/>
            <a:ext cx="2327038" cy="1004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obVTI">
  <a:themeElements>
    <a:clrScheme name="BlobVTI">
      <a:dk1>
        <a:srgbClr val="000000"/>
      </a:dk1>
      <a:lt1>
        <a:srgbClr val="0B2827"/>
      </a:lt1>
      <a:dk2>
        <a:srgbClr val="A7A7A7"/>
      </a:dk2>
      <a:lt2>
        <a:srgbClr val="53535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0000FF"/>
      </a:hlink>
      <a:folHlink>
        <a:srgbClr val="FF00FF"/>
      </a:folHlink>
    </a:clrScheme>
    <a:fontScheme name="Blob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lob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obVTI">
  <a:themeElements>
    <a:clrScheme name="Blob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0000FF"/>
      </a:hlink>
      <a:folHlink>
        <a:srgbClr val="FF00FF"/>
      </a:folHlink>
    </a:clrScheme>
    <a:fontScheme name="Blob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lob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